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61" r:id="rId4"/>
    <p:sldId id="257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2FC9A-2FC8-40C5-9D5D-5B94934B596E}" type="datetimeFigureOut">
              <a:rPr lang="es-CO" smtClean="0"/>
              <a:t>6/06/2018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15DE7-92F6-4ABA-B30A-4E399F62DA8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1233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ANTES</a:t>
            </a:r>
            <a:r>
              <a:rPr lang="en-US" baseline="0" dirty="0" smtClean="0"/>
              <a:t> DE LA ETAPA DE DISEÑO NOS PODEMOS PRGUNTAR. QUÉ ES LO MÁS IMPORTANTE EN UN PROYECTO DE INGENIERÍA.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15DE7-92F6-4ABA-B30A-4E399F62DA84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29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</a:t>
            </a:r>
            <a:r>
              <a:rPr lang="en-US" baseline="0" dirty="0" smtClean="0"/>
              <a:t> UNA DE LAS MEJORES PRÁCTICAS PARA EL DESARROLLO AGÍL DE PROYECTOS O PRODUCTOS.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15DE7-92F6-4ABA-B30A-4E399F62DA84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9919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ENTREGAS</a:t>
            </a:r>
            <a:r>
              <a:rPr lang="en-US" baseline="0" dirty="0" smtClean="0"/>
              <a:t> PARCIALES, MODIFICACIONES Ó MEJORAS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15DE7-92F6-4ABA-B30A-4E399F62DA84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5884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SCRUM, ES HACER BIEN LOS PROYECTOS</a:t>
            </a:r>
            <a:r>
              <a:rPr lang="en-US" baseline="0" dirty="0" smtClean="0"/>
              <a:t> EN EL MENOR TIEMPO Y COSTO POSIBLE, Y BUSCA MÁXIMIZAT EL RETORNO DE INVERSION.</a:t>
            </a:r>
          </a:p>
          <a:p>
            <a:r>
              <a:rPr lang="en-US" baseline="0" dirty="0" err="1" smtClean="0"/>
              <a:t>Retorno</a:t>
            </a:r>
            <a:r>
              <a:rPr lang="en-US" baseline="0" dirty="0" smtClean="0"/>
              <a:t> de inversion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utilidad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obtenidad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relación</a:t>
            </a:r>
            <a:r>
              <a:rPr lang="en-US" baseline="0" dirty="0" smtClean="0"/>
              <a:t> a la inversion </a:t>
            </a:r>
            <a:r>
              <a:rPr lang="en-US" baseline="0" dirty="0" err="1" smtClean="0"/>
              <a:t>realizada</a:t>
            </a:r>
            <a:r>
              <a:rPr lang="en-US" baseline="0" dirty="0" smtClean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15DE7-92F6-4ABA-B30A-4E399F62DA84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4856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11DB-413E-4274-B9FE-1A86909391C8}" type="datetimeFigureOut">
              <a:rPr lang="es-CO" smtClean="0"/>
              <a:t>6/06/2018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F342-9496-4163-AFC8-89086AD1BEF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2568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11DB-413E-4274-B9FE-1A86909391C8}" type="datetimeFigureOut">
              <a:rPr lang="es-CO" smtClean="0"/>
              <a:t>6/06/2018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F342-9496-4163-AFC8-89086AD1BEF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2278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11DB-413E-4274-B9FE-1A86909391C8}" type="datetimeFigureOut">
              <a:rPr lang="es-CO" smtClean="0"/>
              <a:t>6/06/2018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F342-9496-4163-AFC8-89086AD1BEF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6078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11DB-413E-4274-B9FE-1A86909391C8}" type="datetimeFigureOut">
              <a:rPr lang="es-CO" smtClean="0"/>
              <a:t>6/06/2018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F342-9496-4163-AFC8-89086AD1BEF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3320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11DB-413E-4274-B9FE-1A86909391C8}" type="datetimeFigureOut">
              <a:rPr lang="es-CO" smtClean="0"/>
              <a:t>6/06/2018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F342-9496-4163-AFC8-89086AD1BEF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158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11DB-413E-4274-B9FE-1A86909391C8}" type="datetimeFigureOut">
              <a:rPr lang="es-CO" smtClean="0"/>
              <a:t>6/06/2018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F342-9496-4163-AFC8-89086AD1BEF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0453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11DB-413E-4274-B9FE-1A86909391C8}" type="datetimeFigureOut">
              <a:rPr lang="es-CO" smtClean="0"/>
              <a:t>6/06/2018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F342-9496-4163-AFC8-89086AD1BEF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4015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11DB-413E-4274-B9FE-1A86909391C8}" type="datetimeFigureOut">
              <a:rPr lang="es-CO" smtClean="0"/>
              <a:t>6/06/2018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F342-9496-4163-AFC8-89086AD1BEF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786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11DB-413E-4274-B9FE-1A86909391C8}" type="datetimeFigureOut">
              <a:rPr lang="es-CO" smtClean="0"/>
              <a:t>6/06/2018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F342-9496-4163-AFC8-89086AD1BEF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1643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11DB-413E-4274-B9FE-1A86909391C8}" type="datetimeFigureOut">
              <a:rPr lang="es-CO" smtClean="0"/>
              <a:t>6/06/2018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F342-9496-4163-AFC8-89086AD1BEF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0433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11DB-413E-4274-B9FE-1A86909391C8}" type="datetimeFigureOut">
              <a:rPr lang="es-CO" smtClean="0"/>
              <a:t>6/06/2018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BF342-9496-4163-AFC8-89086AD1BEF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4543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211DB-413E-4274-B9FE-1A86909391C8}" type="datetimeFigureOut">
              <a:rPr lang="es-CO" smtClean="0"/>
              <a:t>6/06/2018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BF342-9496-4163-AFC8-89086AD1BEF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1445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por quÃ©?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641" y="2416629"/>
            <a:ext cx="4023359" cy="444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ingenieria electronic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32" y="1714228"/>
            <a:ext cx="6919388" cy="297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243088" y="383560"/>
            <a:ext cx="10285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Trebuchet MS" panose="020B0603020202020204" pitchFamily="34" charset="0"/>
              </a:rPr>
              <a:t>¿</a:t>
            </a:r>
            <a:r>
              <a:rPr lang="en-US" sz="6000" dirty="0" err="1" smtClean="0">
                <a:latin typeface="Trebuchet MS" panose="020B0603020202020204" pitchFamily="34" charset="0"/>
              </a:rPr>
              <a:t>Qué</a:t>
            </a:r>
            <a:r>
              <a:rPr lang="en-US" sz="6000" dirty="0" smtClean="0">
                <a:latin typeface="Trebuchet MS" panose="020B0603020202020204" pitchFamily="34" charset="0"/>
              </a:rPr>
              <a:t> </a:t>
            </a:r>
            <a:r>
              <a:rPr lang="en-US" sz="6000" dirty="0" err="1" smtClean="0">
                <a:latin typeface="Trebuchet MS" panose="020B0603020202020204" pitchFamily="34" charset="0"/>
              </a:rPr>
              <a:t>es</a:t>
            </a:r>
            <a:r>
              <a:rPr lang="en-US" sz="6000" dirty="0" smtClean="0">
                <a:latin typeface="Trebuchet MS" panose="020B0603020202020204" pitchFamily="34" charset="0"/>
              </a:rPr>
              <a:t> lo </a:t>
            </a:r>
            <a:r>
              <a:rPr lang="en-US" sz="6000" dirty="0" err="1" smtClean="0">
                <a:latin typeface="Trebuchet MS" panose="020B0603020202020204" pitchFamily="34" charset="0"/>
              </a:rPr>
              <a:t>más</a:t>
            </a:r>
            <a:r>
              <a:rPr lang="en-US" sz="6000" dirty="0" smtClean="0">
                <a:latin typeface="Trebuchet MS" panose="020B0603020202020204" pitchFamily="34" charset="0"/>
              </a:rPr>
              <a:t> </a:t>
            </a:r>
            <a:r>
              <a:rPr lang="en-US" sz="6000" dirty="0" err="1" smtClean="0">
                <a:latin typeface="Trebuchet MS" panose="020B0603020202020204" pitchFamily="34" charset="0"/>
              </a:rPr>
              <a:t>importante</a:t>
            </a:r>
            <a:r>
              <a:rPr lang="en-US" sz="6000" dirty="0" smtClean="0">
                <a:latin typeface="Trebuchet MS" panose="020B0603020202020204" pitchFamily="34" charset="0"/>
              </a:rPr>
              <a:t>?</a:t>
            </a:r>
            <a:endParaRPr lang="es-CO" sz="6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61248" y="408757"/>
            <a:ext cx="7546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rebuchet MS" panose="020B0603020202020204" pitchFamily="34" charset="0"/>
              </a:rPr>
              <a:t>Ejecucción</a:t>
            </a:r>
            <a:endParaRPr lang="es-CO" sz="6000" dirty="0">
              <a:latin typeface="Trebuchet MS" panose="020B0603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99990" y="2160077"/>
            <a:ext cx="727240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 smtClean="0">
                <a:latin typeface="Trebuchet MS" panose="020B0603020202020204" pitchFamily="34" charset="0"/>
              </a:rPr>
              <a:t>Diseño </a:t>
            </a:r>
            <a:r>
              <a:rPr lang="en-US" sz="3600" dirty="0" err="1" smtClean="0">
                <a:latin typeface="Trebuchet MS" panose="020B0603020202020204" pitchFamily="34" charset="0"/>
              </a:rPr>
              <a:t>esquemáticos</a:t>
            </a:r>
            <a:endParaRPr lang="en-US" sz="3600" dirty="0" smtClean="0">
              <a:latin typeface="Trebuchet MS" panose="020B0603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 err="1" smtClean="0">
                <a:latin typeface="Trebuchet MS" panose="020B0603020202020204" pitchFamily="34" charset="0"/>
              </a:rPr>
              <a:t>Lista</a:t>
            </a:r>
            <a:r>
              <a:rPr lang="en-US" sz="3600" dirty="0" smtClean="0">
                <a:latin typeface="Trebuchet MS" panose="020B0603020202020204" pitchFamily="34" charset="0"/>
              </a:rPr>
              <a:t> y </a:t>
            </a:r>
            <a:r>
              <a:rPr lang="en-US" sz="3600" dirty="0" err="1" smtClean="0">
                <a:latin typeface="Trebuchet MS" panose="020B0603020202020204" pitchFamily="34" charset="0"/>
              </a:rPr>
              <a:t>compra</a:t>
            </a:r>
            <a:r>
              <a:rPr lang="en-US" sz="3600" dirty="0" smtClean="0">
                <a:latin typeface="Trebuchet MS" panose="020B0603020202020204" pitchFamily="34" charset="0"/>
              </a:rPr>
              <a:t> de </a:t>
            </a:r>
            <a:r>
              <a:rPr lang="en-US" sz="3600" dirty="0" err="1" smtClean="0">
                <a:latin typeface="Trebuchet MS" panose="020B0603020202020204" pitchFamily="34" charset="0"/>
              </a:rPr>
              <a:t>elementos</a:t>
            </a:r>
            <a:endParaRPr lang="en-US" sz="3600" dirty="0" smtClean="0">
              <a:latin typeface="Trebuchet MS" panose="020B0603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 smtClean="0">
                <a:latin typeface="Trebuchet MS" panose="020B0603020202020204" pitchFamily="34" charset="0"/>
              </a:rPr>
              <a:t>Diseño layouts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 err="1" smtClean="0">
                <a:latin typeface="Trebuchet MS" panose="020B0603020202020204" pitchFamily="34" charset="0"/>
              </a:rPr>
              <a:t>Fabricación</a:t>
            </a:r>
            <a:r>
              <a:rPr lang="en-US" sz="3600" dirty="0" smtClean="0">
                <a:latin typeface="Trebuchet MS" panose="020B0603020202020204" pitchFamily="34" charset="0"/>
              </a:rPr>
              <a:t> y </a:t>
            </a:r>
            <a:r>
              <a:rPr lang="en-US" sz="3600" dirty="0" err="1" smtClean="0">
                <a:latin typeface="Trebuchet MS" panose="020B0603020202020204" pitchFamily="34" charset="0"/>
              </a:rPr>
              <a:t>montaje</a:t>
            </a:r>
            <a:endParaRPr lang="en-US" sz="3600" dirty="0" smtClean="0">
              <a:latin typeface="Trebuchet MS" panose="020B0603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 err="1" smtClean="0">
                <a:latin typeface="Trebuchet MS" panose="020B0603020202020204" pitchFamily="34" charset="0"/>
              </a:rPr>
              <a:t>Programación</a:t>
            </a:r>
            <a:endParaRPr lang="en-US" sz="3600" dirty="0" smtClean="0">
              <a:latin typeface="Trebuchet MS" panose="020B0603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q"/>
            </a:pPr>
            <a:endParaRPr lang="en-US" sz="3600" dirty="0">
              <a:latin typeface="Trebuchet MS" panose="020B0603020202020204" pitchFamily="34" charset="0"/>
            </a:endParaRPr>
          </a:p>
        </p:txBody>
      </p:sp>
      <p:pic>
        <p:nvPicPr>
          <p:cNvPr id="7170" name="Picture 2" descr="Image result for digike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977" y="2989216"/>
            <a:ext cx="3289903" cy="175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easy ed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135" y="4943919"/>
            <a:ext cx="3079975" cy="91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kicad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345" y="1652903"/>
            <a:ext cx="2572500" cy="105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6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61248" y="408757"/>
            <a:ext cx="9584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rebuchet MS" panose="020B0603020202020204" pitchFamily="34" charset="0"/>
              </a:rPr>
              <a:t>Primera corrida de PCB’S</a:t>
            </a:r>
            <a:endParaRPr lang="es-CO" sz="6000" dirty="0">
              <a:latin typeface="Trebuchet MS" panose="020B0603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500" y="1517524"/>
            <a:ext cx="5192003" cy="51109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68" y="1517524"/>
            <a:ext cx="5192003" cy="511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3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61248" y="408757"/>
            <a:ext cx="9584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rebuchet MS" panose="020B0603020202020204" pitchFamily="34" charset="0"/>
              </a:rPr>
              <a:t>Segunda corrida de PCB’S</a:t>
            </a:r>
            <a:endParaRPr lang="es-CO" sz="6000" dirty="0">
              <a:latin typeface="Trebuchet MS" panose="020B0603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7" t="24191" r="9281" b="25905"/>
          <a:stretch/>
        </p:blipFill>
        <p:spPr>
          <a:xfrm>
            <a:off x="761248" y="1920239"/>
            <a:ext cx="4795962" cy="43629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6" t="15809" r="27238" b="15809"/>
          <a:stretch/>
        </p:blipFill>
        <p:spPr>
          <a:xfrm>
            <a:off x="6230983" y="1920239"/>
            <a:ext cx="4911634" cy="436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6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61248" y="408757"/>
            <a:ext cx="9584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rebuchet MS" panose="020B0603020202020204" pitchFamily="34" charset="0"/>
              </a:rPr>
              <a:t>Segunda corrida de PCB’S</a:t>
            </a:r>
            <a:endParaRPr lang="es-CO" sz="6000" dirty="0">
              <a:latin typeface="Trebuchet MS" panose="020B0603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0" t="11999" r="13667" b="9905"/>
          <a:stretch/>
        </p:blipFill>
        <p:spPr>
          <a:xfrm>
            <a:off x="757553" y="1920239"/>
            <a:ext cx="4795962" cy="436299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t="13904" r="11667" b="10095"/>
          <a:stretch/>
        </p:blipFill>
        <p:spPr>
          <a:xfrm>
            <a:off x="6244046" y="1920238"/>
            <a:ext cx="4911634" cy="436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3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61248" y="408757"/>
            <a:ext cx="9584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rebuchet MS" panose="020B0603020202020204" pitchFamily="34" charset="0"/>
              </a:rPr>
              <a:t>Segunda corrida de PCB’S</a:t>
            </a:r>
            <a:endParaRPr lang="es-CO" sz="6000" dirty="0">
              <a:latin typeface="Trebuchet MS" panose="020B0603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8" t="16190" r="23381" b="14286"/>
          <a:stretch/>
        </p:blipFill>
        <p:spPr>
          <a:xfrm>
            <a:off x="761248" y="1920237"/>
            <a:ext cx="4795962" cy="43629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8" t="14095" r="24381" b="18476"/>
          <a:stretch/>
        </p:blipFill>
        <p:spPr>
          <a:xfrm>
            <a:off x="6244046" y="1920236"/>
            <a:ext cx="4911634" cy="436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61248" y="408757"/>
            <a:ext cx="9584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Trebuchet MS" panose="020B0603020202020204" pitchFamily="34" charset="0"/>
              </a:rPr>
              <a:t>Distribución</a:t>
            </a:r>
            <a:r>
              <a:rPr lang="en-US" sz="6000" dirty="0" smtClean="0">
                <a:latin typeface="Trebuchet MS" panose="020B0603020202020204" pitchFamily="34" charset="0"/>
              </a:rPr>
              <a:t> </a:t>
            </a:r>
            <a:r>
              <a:rPr lang="en-US" sz="6000" dirty="0" err="1" smtClean="0">
                <a:latin typeface="Trebuchet MS" panose="020B0603020202020204" pitchFamily="34" charset="0"/>
              </a:rPr>
              <a:t>interna</a:t>
            </a:r>
            <a:endParaRPr lang="es-CO" sz="6000" dirty="0">
              <a:latin typeface="Trebuchet MS" panose="020B0603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046"/>
            <a:ext cx="12192000" cy="51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7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61248" y="408757"/>
            <a:ext cx="9584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Trebuchet MS" panose="020B0603020202020204" pitchFamily="34" charset="0"/>
              </a:rPr>
              <a:t>Equipo</a:t>
            </a:r>
            <a:r>
              <a:rPr lang="en-US" sz="6000" dirty="0" smtClean="0">
                <a:latin typeface="Trebuchet MS" panose="020B0603020202020204" pitchFamily="34" charset="0"/>
              </a:rPr>
              <a:t> </a:t>
            </a:r>
            <a:r>
              <a:rPr lang="en-US" sz="6000" dirty="0" err="1" smtClean="0">
                <a:latin typeface="Trebuchet MS" panose="020B0603020202020204" pitchFamily="34" charset="0"/>
              </a:rPr>
              <a:t>terminado</a:t>
            </a:r>
            <a:endParaRPr lang="es-CO" sz="6000" dirty="0">
              <a:latin typeface="Trebuchet MS" panose="020B0603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1"/>
          <a:stretch/>
        </p:blipFill>
        <p:spPr>
          <a:xfrm>
            <a:off x="0" y="1658983"/>
            <a:ext cx="12192000" cy="519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1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10" y="1763485"/>
            <a:ext cx="8298627" cy="457200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217118" y="378822"/>
            <a:ext cx="79255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rebuchet MS" panose="020B0603020202020204" pitchFamily="34" charset="0"/>
              </a:rPr>
              <a:t>Planifación</a:t>
            </a:r>
            <a:endParaRPr lang="es-CO" sz="6000" dirty="0">
              <a:latin typeface="Trebuchet MS" panose="020B0603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349" y="198295"/>
            <a:ext cx="1323704" cy="156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0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3" y="2032390"/>
            <a:ext cx="1737360" cy="93399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769" y="2032390"/>
            <a:ext cx="2236665" cy="7610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283" y="2357455"/>
            <a:ext cx="2564603" cy="435982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5144512" y="2955715"/>
            <a:ext cx="2046922" cy="187000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/>
          <p:cNvSpPr/>
          <p:nvPr/>
        </p:nvSpPr>
        <p:spPr>
          <a:xfrm>
            <a:off x="3644537" y="4219304"/>
            <a:ext cx="2011680" cy="2076994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440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 72"/>
          <p:cNvGrpSpPr/>
          <p:nvPr/>
        </p:nvGrpSpPr>
        <p:grpSpPr>
          <a:xfrm>
            <a:off x="608848" y="1972492"/>
            <a:ext cx="6963252" cy="3788271"/>
            <a:chOff x="608848" y="1972492"/>
            <a:chExt cx="6963252" cy="3788271"/>
          </a:xfrm>
        </p:grpSpPr>
        <p:grpSp>
          <p:nvGrpSpPr>
            <p:cNvPr id="4" name="Dialog 1"/>
            <p:cNvGrpSpPr/>
            <p:nvPr/>
          </p:nvGrpSpPr>
          <p:grpSpPr>
            <a:xfrm>
              <a:off x="608850" y="1972492"/>
              <a:ext cx="1511684" cy="1089006"/>
              <a:chOff x="4116000" y="3049000"/>
              <a:chExt cx="912000" cy="760000"/>
            </a:xfrm>
          </p:grpSpPr>
          <p:sp>
            <p:nvSpPr>
              <p:cNvPr id="5" name="Forma libre 4"/>
              <p:cNvSpPr/>
              <p:nvPr/>
            </p:nvSpPr>
            <p:spPr>
              <a:xfrm>
                <a:off x="4116000" y="3049000"/>
                <a:ext cx="912000" cy="760000"/>
              </a:xfrm>
              <a:custGeom>
                <a:avLst/>
                <a:gdLst/>
                <a:ahLst/>
                <a:cxnLst/>
                <a:rect l="0" t="0" r="0" b="0"/>
                <a:pathLst>
                  <a:path w="912000" h="760000">
                    <a:moveTo>
                      <a:pt x="68241" y="0"/>
                    </a:moveTo>
                    <a:lnTo>
                      <a:pt x="843759" y="0"/>
                    </a:lnTo>
                    <a:cubicBezTo>
                      <a:pt x="881448" y="0"/>
                      <a:pt x="912000" y="30650"/>
                      <a:pt x="912000" y="68458"/>
                    </a:cubicBezTo>
                    <a:lnTo>
                      <a:pt x="912000" y="557527"/>
                    </a:lnTo>
                    <a:cubicBezTo>
                      <a:pt x="912000" y="595335"/>
                      <a:pt x="881448" y="625985"/>
                      <a:pt x="843759" y="625985"/>
                    </a:cubicBezTo>
                    <a:lnTo>
                      <a:pt x="278636" y="625985"/>
                    </a:lnTo>
                    <a:lnTo>
                      <a:pt x="171355" y="760000"/>
                    </a:lnTo>
                    <a:lnTo>
                      <a:pt x="171355" y="625985"/>
                    </a:lnTo>
                    <a:lnTo>
                      <a:pt x="68241" y="625985"/>
                    </a:lnTo>
                    <a:cubicBezTo>
                      <a:pt x="30552" y="625985"/>
                      <a:pt x="0" y="595335"/>
                      <a:pt x="0" y="557527"/>
                    </a:cubicBezTo>
                    <a:lnTo>
                      <a:pt x="0" y="68458"/>
                    </a:lnTo>
                    <a:cubicBezTo>
                      <a:pt x="0" y="30650"/>
                      <a:pt x="30552" y="0"/>
                      <a:pt x="68241" y="0"/>
                    </a:cubicBezTo>
                    <a:close/>
                  </a:path>
                </a:pathLst>
              </a:custGeom>
              <a:solidFill>
                <a:srgbClr val="008CCC"/>
              </a:solidFill>
              <a:ln w="7600" cap="flat">
                <a:solidFill>
                  <a:srgbClr val="008CCC"/>
                </a:solidFill>
                <a:bevel/>
              </a:ln>
            </p:spPr>
          </p:sp>
          <p:sp>
            <p:nvSpPr>
              <p:cNvPr id="6" name="Forma libre 5"/>
              <p:cNvSpPr/>
              <p:nvPr/>
            </p:nvSpPr>
            <p:spPr>
              <a:xfrm>
                <a:off x="4244792" y="3216565"/>
                <a:ext cx="654415" cy="10258"/>
              </a:xfrm>
              <a:custGeom>
                <a:avLst/>
                <a:gdLst/>
                <a:ahLst/>
                <a:cxnLst/>
                <a:rect l="0" t="0" r="0" b="0"/>
                <a:pathLst>
                  <a:path w="654415" h="10258">
                    <a:moveTo>
                      <a:pt x="0" y="0"/>
                    </a:moveTo>
                    <a:lnTo>
                      <a:pt x="654415" y="0"/>
                    </a:lnTo>
                    <a:lnTo>
                      <a:pt x="654415" y="10258"/>
                    </a:lnTo>
                    <a:lnTo>
                      <a:pt x="0" y="10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bevel/>
              </a:ln>
            </p:spPr>
          </p:sp>
          <p:sp>
            <p:nvSpPr>
              <p:cNvPr id="7" name="Forma libre 6"/>
              <p:cNvSpPr/>
              <p:nvPr/>
            </p:nvSpPr>
            <p:spPr>
              <a:xfrm>
                <a:off x="4244792" y="3359029"/>
                <a:ext cx="654415" cy="10258"/>
              </a:xfrm>
              <a:custGeom>
                <a:avLst/>
                <a:gdLst/>
                <a:ahLst/>
                <a:cxnLst/>
                <a:rect l="0" t="0" r="0" b="0"/>
                <a:pathLst>
                  <a:path w="654415" h="10258">
                    <a:moveTo>
                      <a:pt x="0" y="0"/>
                    </a:moveTo>
                    <a:lnTo>
                      <a:pt x="654415" y="0"/>
                    </a:lnTo>
                    <a:lnTo>
                      <a:pt x="654415" y="10258"/>
                    </a:lnTo>
                    <a:lnTo>
                      <a:pt x="0" y="10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bevel/>
              </a:ln>
            </p:spPr>
          </p:sp>
          <p:sp>
            <p:nvSpPr>
              <p:cNvPr id="8" name="Forma libre 7"/>
              <p:cNvSpPr/>
              <p:nvPr/>
            </p:nvSpPr>
            <p:spPr>
              <a:xfrm>
                <a:off x="4244792" y="3501494"/>
                <a:ext cx="654415" cy="10258"/>
              </a:xfrm>
              <a:custGeom>
                <a:avLst/>
                <a:gdLst/>
                <a:ahLst/>
                <a:cxnLst/>
                <a:rect l="0" t="0" r="0" b="0"/>
                <a:pathLst>
                  <a:path w="654415" h="10258">
                    <a:moveTo>
                      <a:pt x="0" y="0"/>
                    </a:moveTo>
                    <a:lnTo>
                      <a:pt x="654415" y="0"/>
                    </a:lnTo>
                    <a:lnTo>
                      <a:pt x="654415" y="10258"/>
                    </a:lnTo>
                    <a:lnTo>
                      <a:pt x="0" y="10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bevel/>
              </a:ln>
            </p:spPr>
          </p:sp>
        </p:grpSp>
        <p:grpSp>
          <p:nvGrpSpPr>
            <p:cNvPr id="9" name="Dialog 1"/>
            <p:cNvGrpSpPr/>
            <p:nvPr/>
          </p:nvGrpSpPr>
          <p:grpSpPr>
            <a:xfrm>
              <a:off x="608849" y="3319638"/>
              <a:ext cx="1511684" cy="1089006"/>
              <a:chOff x="4116000" y="3049000"/>
              <a:chExt cx="912000" cy="760000"/>
            </a:xfrm>
          </p:grpSpPr>
          <p:sp>
            <p:nvSpPr>
              <p:cNvPr id="10" name="Forma libre 9"/>
              <p:cNvSpPr/>
              <p:nvPr/>
            </p:nvSpPr>
            <p:spPr>
              <a:xfrm>
                <a:off x="4116000" y="3049000"/>
                <a:ext cx="912000" cy="760000"/>
              </a:xfrm>
              <a:custGeom>
                <a:avLst/>
                <a:gdLst/>
                <a:ahLst/>
                <a:cxnLst/>
                <a:rect l="0" t="0" r="0" b="0"/>
                <a:pathLst>
                  <a:path w="912000" h="760000">
                    <a:moveTo>
                      <a:pt x="68241" y="0"/>
                    </a:moveTo>
                    <a:lnTo>
                      <a:pt x="843759" y="0"/>
                    </a:lnTo>
                    <a:cubicBezTo>
                      <a:pt x="881448" y="0"/>
                      <a:pt x="912000" y="30650"/>
                      <a:pt x="912000" y="68458"/>
                    </a:cubicBezTo>
                    <a:lnTo>
                      <a:pt x="912000" y="557527"/>
                    </a:lnTo>
                    <a:cubicBezTo>
                      <a:pt x="912000" y="595335"/>
                      <a:pt x="881448" y="625985"/>
                      <a:pt x="843759" y="625985"/>
                    </a:cubicBezTo>
                    <a:lnTo>
                      <a:pt x="278636" y="625985"/>
                    </a:lnTo>
                    <a:lnTo>
                      <a:pt x="171355" y="760000"/>
                    </a:lnTo>
                    <a:lnTo>
                      <a:pt x="171355" y="625985"/>
                    </a:lnTo>
                    <a:lnTo>
                      <a:pt x="68241" y="625985"/>
                    </a:lnTo>
                    <a:cubicBezTo>
                      <a:pt x="30552" y="625985"/>
                      <a:pt x="0" y="595335"/>
                      <a:pt x="0" y="557527"/>
                    </a:cubicBezTo>
                    <a:lnTo>
                      <a:pt x="0" y="68458"/>
                    </a:lnTo>
                    <a:cubicBezTo>
                      <a:pt x="0" y="30650"/>
                      <a:pt x="30552" y="0"/>
                      <a:pt x="68241" y="0"/>
                    </a:cubicBezTo>
                    <a:close/>
                  </a:path>
                </a:pathLst>
              </a:custGeom>
              <a:solidFill>
                <a:srgbClr val="008CCC"/>
              </a:solidFill>
              <a:ln w="7600" cap="flat">
                <a:solidFill>
                  <a:srgbClr val="008CCC"/>
                </a:solidFill>
                <a:bevel/>
              </a:ln>
            </p:spPr>
          </p:sp>
          <p:sp>
            <p:nvSpPr>
              <p:cNvPr id="11" name="Forma libre 10"/>
              <p:cNvSpPr/>
              <p:nvPr/>
            </p:nvSpPr>
            <p:spPr>
              <a:xfrm>
                <a:off x="4244792" y="3216565"/>
                <a:ext cx="654415" cy="10258"/>
              </a:xfrm>
              <a:custGeom>
                <a:avLst/>
                <a:gdLst/>
                <a:ahLst/>
                <a:cxnLst/>
                <a:rect l="0" t="0" r="0" b="0"/>
                <a:pathLst>
                  <a:path w="654415" h="10258">
                    <a:moveTo>
                      <a:pt x="0" y="0"/>
                    </a:moveTo>
                    <a:lnTo>
                      <a:pt x="654415" y="0"/>
                    </a:lnTo>
                    <a:lnTo>
                      <a:pt x="654415" y="10258"/>
                    </a:lnTo>
                    <a:lnTo>
                      <a:pt x="0" y="10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bevel/>
              </a:ln>
            </p:spPr>
          </p:sp>
          <p:sp>
            <p:nvSpPr>
              <p:cNvPr id="12" name="Forma libre 11"/>
              <p:cNvSpPr/>
              <p:nvPr/>
            </p:nvSpPr>
            <p:spPr>
              <a:xfrm>
                <a:off x="4244792" y="3359029"/>
                <a:ext cx="654415" cy="10258"/>
              </a:xfrm>
              <a:custGeom>
                <a:avLst/>
                <a:gdLst/>
                <a:ahLst/>
                <a:cxnLst/>
                <a:rect l="0" t="0" r="0" b="0"/>
                <a:pathLst>
                  <a:path w="654415" h="10258">
                    <a:moveTo>
                      <a:pt x="0" y="0"/>
                    </a:moveTo>
                    <a:lnTo>
                      <a:pt x="654415" y="0"/>
                    </a:lnTo>
                    <a:lnTo>
                      <a:pt x="654415" y="10258"/>
                    </a:lnTo>
                    <a:lnTo>
                      <a:pt x="0" y="10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bevel/>
              </a:ln>
            </p:spPr>
          </p:sp>
          <p:sp>
            <p:nvSpPr>
              <p:cNvPr id="13" name="Forma libre 12"/>
              <p:cNvSpPr/>
              <p:nvPr/>
            </p:nvSpPr>
            <p:spPr>
              <a:xfrm>
                <a:off x="4244792" y="3501494"/>
                <a:ext cx="654415" cy="10258"/>
              </a:xfrm>
              <a:custGeom>
                <a:avLst/>
                <a:gdLst/>
                <a:ahLst/>
                <a:cxnLst/>
                <a:rect l="0" t="0" r="0" b="0"/>
                <a:pathLst>
                  <a:path w="654415" h="10258">
                    <a:moveTo>
                      <a:pt x="0" y="0"/>
                    </a:moveTo>
                    <a:lnTo>
                      <a:pt x="654415" y="0"/>
                    </a:lnTo>
                    <a:lnTo>
                      <a:pt x="654415" y="10258"/>
                    </a:lnTo>
                    <a:lnTo>
                      <a:pt x="0" y="10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bevel/>
              </a:ln>
            </p:spPr>
          </p:sp>
        </p:grpSp>
        <p:grpSp>
          <p:nvGrpSpPr>
            <p:cNvPr id="14" name="Dialog 1"/>
            <p:cNvGrpSpPr/>
            <p:nvPr/>
          </p:nvGrpSpPr>
          <p:grpSpPr>
            <a:xfrm>
              <a:off x="608848" y="4671757"/>
              <a:ext cx="1511684" cy="1089006"/>
              <a:chOff x="4116000" y="3049000"/>
              <a:chExt cx="912000" cy="760000"/>
            </a:xfrm>
          </p:grpSpPr>
          <p:sp>
            <p:nvSpPr>
              <p:cNvPr id="15" name="Forma libre 14"/>
              <p:cNvSpPr/>
              <p:nvPr/>
            </p:nvSpPr>
            <p:spPr>
              <a:xfrm>
                <a:off x="4116000" y="3049000"/>
                <a:ext cx="912000" cy="760000"/>
              </a:xfrm>
              <a:custGeom>
                <a:avLst/>
                <a:gdLst/>
                <a:ahLst/>
                <a:cxnLst/>
                <a:rect l="0" t="0" r="0" b="0"/>
                <a:pathLst>
                  <a:path w="912000" h="760000">
                    <a:moveTo>
                      <a:pt x="68241" y="0"/>
                    </a:moveTo>
                    <a:lnTo>
                      <a:pt x="843759" y="0"/>
                    </a:lnTo>
                    <a:cubicBezTo>
                      <a:pt x="881448" y="0"/>
                      <a:pt x="912000" y="30650"/>
                      <a:pt x="912000" y="68458"/>
                    </a:cubicBezTo>
                    <a:lnTo>
                      <a:pt x="912000" y="557527"/>
                    </a:lnTo>
                    <a:cubicBezTo>
                      <a:pt x="912000" y="595335"/>
                      <a:pt x="881448" y="625985"/>
                      <a:pt x="843759" y="625985"/>
                    </a:cubicBezTo>
                    <a:lnTo>
                      <a:pt x="278636" y="625985"/>
                    </a:lnTo>
                    <a:lnTo>
                      <a:pt x="171355" y="760000"/>
                    </a:lnTo>
                    <a:lnTo>
                      <a:pt x="171355" y="625985"/>
                    </a:lnTo>
                    <a:lnTo>
                      <a:pt x="68241" y="625985"/>
                    </a:lnTo>
                    <a:cubicBezTo>
                      <a:pt x="30552" y="625985"/>
                      <a:pt x="0" y="595335"/>
                      <a:pt x="0" y="557527"/>
                    </a:cubicBezTo>
                    <a:lnTo>
                      <a:pt x="0" y="68458"/>
                    </a:lnTo>
                    <a:cubicBezTo>
                      <a:pt x="0" y="30650"/>
                      <a:pt x="30552" y="0"/>
                      <a:pt x="68241" y="0"/>
                    </a:cubicBezTo>
                    <a:close/>
                  </a:path>
                </a:pathLst>
              </a:custGeom>
              <a:solidFill>
                <a:srgbClr val="008CCC"/>
              </a:solidFill>
              <a:ln w="7600" cap="flat">
                <a:solidFill>
                  <a:srgbClr val="008CCC"/>
                </a:solidFill>
                <a:bevel/>
              </a:ln>
            </p:spPr>
          </p:sp>
          <p:sp>
            <p:nvSpPr>
              <p:cNvPr id="16" name="Forma libre 15"/>
              <p:cNvSpPr/>
              <p:nvPr/>
            </p:nvSpPr>
            <p:spPr>
              <a:xfrm>
                <a:off x="4244792" y="3216565"/>
                <a:ext cx="654415" cy="10258"/>
              </a:xfrm>
              <a:custGeom>
                <a:avLst/>
                <a:gdLst/>
                <a:ahLst/>
                <a:cxnLst/>
                <a:rect l="0" t="0" r="0" b="0"/>
                <a:pathLst>
                  <a:path w="654415" h="10258">
                    <a:moveTo>
                      <a:pt x="0" y="0"/>
                    </a:moveTo>
                    <a:lnTo>
                      <a:pt x="654415" y="0"/>
                    </a:lnTo>
                    <a:lnTo>
                      <a:pt x="654415" y="10258"/>
                    </a:lnTo>
                    <a:lnTo>
                      <a:pt x="0" y="10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bevel/>
              </a:ln>
            </p:spPr>
          </p:sp>
          <p:sp>
            <p:nvSpPr>
              <p:cNvPr id="17" name="Forma libre 16"/>
              <p:cNvSpPr/>
              <p:nvPr/>
            </p:nvSpPr>
            <p:spPr>
              <a:xfrm>
                <a:off x="4244792" y="3359029"/>
                <a:ext cx="654415" cy="10258"/>
              </a:xfrm>
              <a:custGeom>
                <a:avLst/>
                <a:gdLst/>
                <a:ahLst/>
                <a:cxnLst/>
                <a:rect l="0" t="0" r="0" b="0"/>
                <a:pathLst>
                  <a:path w="654415" h="10258">
                    <a:moveTo>
                      <a:pt x="0" y="0"/>
                    </a:moveTo>
                    <a:lnTo>
                      <a:pt x="654415" y="0"/>
                    </a:lnTo>
                    <a:lnTo>
                      <a:pt x="654415" y="10258"/>
                    </a:lnTo>
                    <a:lnTo>
                      <a:pt x="0" y="10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bevel/>
              </a:ln>
            </p:spPr>
          </p:sp>
          <p:sp>
            <p:nvSpPr>
              <p:cNvPr id="18" name="Forma libre 17"/>
              <p:cNvSpPr/>
              <p:nvPr/>
            </p:nvSpPr>
            <p:spPr>
              <a:xfrm>
                <a:off x="4244792" y="3501494"/>
                <a:ext cx="654415" cy="10258"/>
              </a:xfrm>
              <a:custGeom>
                <a:avLst/>
                <a:gdLst/>
                <a:ahLst/>
                <a:cxnLst/>
                <a:rect l="0" t="0" r="0" b="0"/>
                <a:pathLst>
                  <a:path w="654415" h="10258">
                    <a:moveTo>
                      <a:pt x="0" y="0"/>
                    </a:moveTo>
                    <a:lnTo>
                      <a:pt x="654415" y="0"/>
                    </a:lnTo>
                    <a:lnTo>
                      <a:pt x="654415" y="10258"/>
                    </a:lnTo>
                    <a:lnTo>
                      <a:pt x="0" y="10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bevel/>
              </a:ln>
            </p:spPr>
          </p:sp>
        </p:grpSp>
        <p:grpSp>
          <p:nvGrpSpPr>
            <p:cNvPr id="19" name="Dialog 1"/>
            <p:cNvGrpSpPr/>
            <p:nvPr/>
          </p:nvGrpSpPr>
          <p:grpSpPr>
            <a:xfrm>
              <a:off x="3334633" y="1972492"/>
              <a:ext cx="1511684" cy="1089006"/>
              <a:chOff x="4116000" y="3049000"/>
              <a:chExt cx="912000" cy="760000"/>
            </a:xfrm>
          </p:grpSpPr>
          <p:sp>
            <p:nvSpPr>
              <p:cNvPr id="20" name="Forma libre 19"/>
              <p:cNvSpPr/>
              <p:nvPr/>
            </p:nvSpPr>
            <p:spPr>
              <a:xfrm>
                <a:off x="4116000" y="3049000"/>
                <a:ext cx="912000" cy="760000"/>
              </a:xfrm>
              <a:custGeom>
                <a:avLst/>
                <a:gdLst/>
                <a:ahLst/>
                <a:cxnLst/>
                <a:rect l="0" t="0" r="0" b="0"/>
                <a:pathLst>
                  <a:path w="912000" h="760000">
                    <a:moveTo>
                      <a:pt x="68241" y="0"/>
                    </a:moveTo>
                    <a:lnTo>
                      <a:pt x="843759" y="0"/>
                    </a:lnTo>
                    <a:cubicBezTo>
                      <a:pt x="881448" y="0"/>
                      <a:pt x="912000" y="30650"/>
                      <a:pt x="912000" y="68458"/>
                    </a:cubicBezTo>
                    <a:lnTo>
                      <a:pt x="912000" y="557527"/>
                    </a:lnTo>
                    <a:cubicBezTo>
                      <a:pt x="912000" y="595335"/>
                      <a:pt x="881448" y="625985"/>
                      <a:pt x="843759" y="625985"/>
                    </a:cubicBezTo>
                    <a:lnTo>
                      <a:pt x="278636" y="625985"/>
                    </a:lnTo>
                    <a:lnTo>
                      <a:pt x="171355" y="760000"/>
                    </a:lnTo>
                    <a:lnTo>
                      <a:pt x="171355" y="625985"/>
                    </a:lnTo>
                    <a:lnTo>
                      <a:pt x="68241" y="625985"/>
                    </a:lnTo>
                    <a:cubicBezTo>
                      <a:pt x="30552" y="625985"/>
                      <a:pt x="0" y="595335"/>
                      <a:pt x="0" y="557527"/>
                    </a:cubicBezTo>
                    <a:lnTo>
                      <a:pt x="0" y="68458"/>
                    </a:lnTo>
                    <a:cubicBezTo>
                      <a:pt x="0" y="30650"/>
                      <a:pt x="30552" y="0"/>
                      <a:pt x="68241" y="0"/>
                    </a:cubicBezTo>
                    <a:close/>
                  </a:path>
                </a:pathLst>
              </a:custGeom>
              <a:solidFill>
                <a:srgbClr val="008CCC"/>
              </a:solidFill>
              <a:ln w="7600" cap="flat">
                <a:solidFill>
                  <a:srgbClr val="008CCC"/>
                </a:solidFill>
                <a:bevel/>
              </a:ln>
            </p:spPr>
          </p:sp>
          <p:sp>
            <p:nvSpPr>
              <p:cNvPr id="21" name="Forma libre 20"/>
              <p:cNvSpPr/>
              <p:nvPr/>
            </p:nvSpPr>
            <p:spPr>
              <a:xfrm>
                <a:off x="4244792" y="3216565"/>
                <a:ext cx="654415" cy="10258"/>
              </a:xfrm>
              <a:custGeom>
                <a:avLst/>
                <a:gdLst/>
                <a:ahLst/>
                <a:cxnLst/>
                <a:rect l="0" t="0" r="0" b="0"/>
                <a:pathLst>
                  <a:path w="654415" h="10258">
                    <a:moveTo>
                      <a:pt x="0" y="0"/>
                    </a:moveTo>
                    <a:lnTo>
                      <a:pt x="654415" y="0"/>
                    </a:lnTo>
                    <a:lnTo>
                      <a:pt x="654415" y="10258"/>
                    </a:lnTo>
                    <a:lnTo>
                      <a:pt x="0" y="10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bevel/>
              </a:ln>
            </p:spPr>
          </p:sp>
          <p:sp>
            <p:nvSpPr>
              <p:cNvPr id="22" name="Forma libre 21"/>
              <p:cNvSpPr/>
              <p:nvPr/>
            </p:nvSpPr>
            <p:spPr>
              <a:xfrm>
                <a:off x="4244792" y="3359029"/>
                <a:ext cx="654415" cy="10258"/>
              </a:xfrm>
              <a:custGeom>
                <a:avLst/>
                <a:gdLst/>
                <a:ahLst/>
                <a:cxnLst/>
                <a:rect l="0" t="0" r="0" b="0"/>
                <a:pathLst>
                  <a:path w="654415" h="10258">
                    <a:moveTo>
                      <a:pt x="0" y="0"/>
                    </a:moveTo>
                    <a:lnTo>
                      <a:pt x="654415" y="0"/>
                    </a:lnTo>
                    <a:lnTo>
                      <a:pt x="654415" y="10258"/>
                    </a:lnTo>
                    <a:lnTo>
                      <a:pt x="0" y="10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bevel/>
              </a:ln>
            </p:spPr>
          </p:sp>
          <p:sp>
            <p:nvSpPr>
              <p:cNvPr id="23" name="Forma libre 22"/>
              <p:cNvSpPr/>
              <p:nvPr/>
            </p:nvSpPr>
            <p:spPr>
              <a:xfrm>
                <a:off x="4244792" y="3501494"/>
                <a:ext cx="654415" cy="10258"/>
              </a:xfrm>
              <a:custGeom>
                <a:avLst/>
                <a:gdLst/>
                <a:ahLst/>
                <a:cxnLst/>
                <a:rect l="0" t="0" r="0" b="0"/>
                <a:pathLst>
                  <a:path w="654415" h="10258">
                    <a:moveTo>
                      <a:pt x="0" y="0"/>
                    </a:moveTo>
                    <a:lnTo>
                      <a:pt x="654415" y="0"/>
                    </a:lnTo>
                    <a:lnTo>
                      <a:pt x="654415" y="10258"/>
                    </a:lnTo>
                    <a:lnTo>
                      <a:pt x="0" y="10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bevel/>
              </a:ln>
            </p:spPr>
          </p:sp>
        </p:grpSp>
        <p:grpSp>
          <p:nvGrpSpPr>
            <p:cNvPr id="24" name="Dialog 1"/>
            <p:cNvGrpSpPr/>
            <p:nvPr/>
          </p:nvGrpSpPr>
          <p:grpSpPr>
            <a:xfrm>
              <a:off x="3334632" y="3319638"/>
              <a:ext cx="1511684" cy="1089006"/>
              <a:chOff x="4116000" y="3049000"/>
              <a:chExt cx="912000" cy="760000"/>
            </a:xfrm>
          </p:grpSpPr>
          <p:sp>
            <p:nvSpPr>
              <p:cNvPr id="25" name="Forma libre 24"/>
              <p:cNvSpPr/>
              <p:nvPr/>
            </p:nvSpPr>
            <p:spPr>
              <a:xfrm>
                <a:off x="4116000" y="3049000"/>
                <a:ext cx="912000" cy="760000"/>
              </a:xfrm>
              <a:custGeom>
                <a:avLst/>
                <a:gdLst/>
                <a:ahLst/>
                <a:cxnLst/>
                <a:rect l="0" t="0" r="0" b="0"/>
                <a:pathLst>
                  <a:path w="912000" h="760000">
                    <a:moveTo>
                      <a:pt x="68241" y="0"/>
                    </a:moveTo>
                    <a:lnTo>
                      <a:pt x="843759" y="0"/>
                    </a:lnTo>
                    <a:cubicBezTo>
                      <a:pt x="881448" y="0"/>
                      <a:pt x="912000" y="30650"/>
                      <a:pt x="912000" y="68458"/>
                    </a:cubicBezTo>
                    <a:lnTo>
                      <a:pt x="912000" y="557527"/>
                    </a:lnTo>
                    <a:cubicBezTo>
                      <a:pt x="912000" y="595335"/>
                      <a:pt x="881448" y="625985"/>
                      <a:pt x="843759" y="625985"/>
                    </a:cubicBezTo>
                    <a:lnTo>
                      <a:pt x="278636" y="625985"/>
                    </a:lnTo>
                    <a:lnTo>
                      <a:pt x="171355" y="760000"/>
                    </a:lnTo>
                    <a:lnTo>
                      <a:pt x="171355" y="625985"/>
                    </a:lnTo>
                    <a:lnTo>
                      <a:pt x="68241" y="625985"/>
                    </a:lnTo>
                    <a:cubicBezTo>
                      <a:pt x="30552" y="625985"/>
                      <a:pt x="0" y="595335"/>
                      <a:pt x="0" y="557527"/>
                    </a:cubicBezTo>
                    <a:lnTo>
                      <a:pt x="0" y="68458"/>
                    </a:lnTo>
                    <a:cubicBezTo>
                      <a:pt x="0" y="30650"/>
                      <a:pt x="30552" y="0"/>
                      <a:pt x="68241" y="0"/>
                    </a:cubicBezTo>
                    <a:close/>
                  </a:path>
                </a:pathLst>
              </a:custGeom>
              <a:solidFill>
                <a:srgbClr val="008CCC"/>
              </a:solidFill>
              <a:ln w="7600" cap="flat">
                <a:solidFill>
                  <a:srgbClr val="008CCC"/>
                </a:solidFill>
                <a:bevel/>
              </a:ln>
            </p:spPr>
          </p:sp>
          <p:sp>
            <p:nvSpPr>
              <p:cNvPr id="26" name="Forma libre 25"/>
              <p:cNvSpPr/>
              <p:nvPr/>
            </p:nvSpPr>
            <p:spPr>
              <a:xfrm>
                <a:off x="4244792" y="3216565"/>
                <a:ext cx="654415" cy="10258"/>
              </a:xfrm>
              <a:custGeom>
                <a:avLst/>
                <a:gdLst/>
                <a:ahLst/>
                <a:cxnLst/>
                <a:rect l="0" t="0" r="0" b="0"/>
                <a:pathLst>
                  <a:path w="654415" h="10258">
                    <a:moveTo>
                      <a:pt x="0" y="0"/>
                    </a:moveTo>
                    <a:lnTo>
                      <a:pt x="654415" y="0"/>
                    </a:lnTo>
                    <a:lnTo>
                      <a:pt x="654415" y="10258"/>
                    </a:lnTo>
                    <a:lnTo>
                      <a:pt x="0" y="10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bevel/>
              </a:ln>
            </p:spPr>
          </p:sp>
          <p:sp>
            <p:nvSpPr>
              <p:cNvPr id="27" name="Forma libre 26"/>
              <p:cNvSpPr/>
              <p:nvPr/>
            </p:nvSpPr>
            <p:spPr>
              <a:xfrm>
                <a:off x="4244792" y="3359029"/>
                <a:ext cx="654415" cy="10258"/>
              </a:xfrm>
              <a:custGeom>
                <a:avLst/>
                <a:gdLst/>
                <a:ahLst/>
                <a:cxnLst/>
                <a:rect l="0" t="0" r="0" b="0"/>
                <a:pathLst>
                  <a:path w="654415" h="10258">
                    <a:moveTo>
                      <a:pt x="0" y="0"/>
                    </a:moveTo>
                    <a:lnTo>
                      <a:pt x="654415" y="0"/>
                    </a:lnTo>
                    <a:lnTo>
                      <a:pt x="654415" y="10258"/>
                    </a:lnTo>
                    <a:lnTo>
                      <a:pt x="0" y="10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bevel/>
              </a:ln>
            </p:spPr>
          </p:sp>
          <p:sp>
            <p:nvSpPr>
              <p:cNvPr id="28" name="Forma libre 27"/>
              <p:cNvSpPr/>
              <p:nvPr/>
            </p:nvSpPr>
            <p:spPr>
              <a:xfrm>
                <a:off x="4244792" y="3501494"/>
                <a:ext cx="654415" cy="10258"/>
              </a:xfrm>
              <a:custGeom>
                <a:avLst/>
                <a:gdLst/>
                <a:ahLst/>
                <a:cxnLst/>
                <a:rect l="0" t="0" r="0" b="0"/>
                <a:pathLst>
                  <a:path w="654415" h="10258">
                    <a:moveTo>
                      <a:pt x="0" y="0"/>
                    </a:moveTo>
                    <a:lnTo>
                      <a:pt x="654415" y="0"/>
                    </a:lnTo>
                    <a:lnTo>
                      <a:pt x="654415" y="10258"/>
                    </a:lnTo>
                    <a:lnTo>
                      <a:pt x="0" y="10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bevel/>
              </a:ln>
            </p:spPr>
          </p:sp>
        </p:grpSp>
        <p:grpSp>
          <p:nvGrpSpPr>
            <p:cNvPr id="29" name="Dialog 1"/>
            <p:cNvGrpSpPr/>
            <p:nvPr/>
          </p:nvGrpSpPr>
          <p:grpSpPr>
            <a:xfrm>
              <a:off x="3334631" y="4671757"/>
              <a:ext cx="1511684" cy="1089006"/>
              <a:chOff x="4116000" y="3049000"/>
              <a:chExt cx="912000" cy="760000"/>
            </a:xfrm>
          </p:grpSpPr>
          <p:sp>
            <p:nvSpPr>
              <p:cNvPr id="30" name="Forma libre 29"/>
              <p:cNvSpPr/>
              <p:nvPr/>
            </p:nvSpPr>
            <p:spPr>
              <a:xfrm>
                <a:off x="4116000" y="3049000"/>
                <a:ext cx="912000" cy="760000"/>
              </a:xfrm>
              <a:custGeom>
                <a:avLst/>
                <a:gdLst/>
                <a:ahLst/>
                <a:cxnLst/>
                <a:rect l="0" t="0" r="0" b="0"/>
                <a:pathLst>
                  <a:path w="912000" h="760000">
                    <a:moveTo>
                      <a:pt x="68241" y="0"/>
                    </a:moveTo>
                    <a:lnTo>
                      <a:pt x="843759" y="0"/>
                    </a:lnTo>
                    <a:cubicBezTo>
                      <a:pt x="881448" y="0"/>
                      <a:pt x="912000" y="30650"/>
                      <a:pt x="912000" y="68458"/>
                    </a:cubicBezTo>
                    <a:lnTo>
                      <a:pt x="912000" y="557527"/>
                    </a:lnTo>
                    <a:cubicBezTo>
                      <a:pt x="912000" y="595335"/>
                      <a:pt x="881448" y="625985"/>
                      <a:pt x="843759" y="625985"/>
                    </a:cubicBezTo>
                    <a:lnTo>
                      <a:pt x="278636" y="625985"/>
                    </a:lnTo>
                    <a:lnTo>
                      <a:pt x="171355" y="760000"/>
                    </a:lnTo>
                    <a:lnTo>
                      <a:pt x="171355" y="625985"/>
                    </a:lnTo>
                    <a:lnTo>
                      <a:pt x="68241" y="625985"/>
                    </a:lnTo>
                    <a:cubicBezTo>
                      <a:pt x="30552" y="625985"/>
                      <a:pt x="0" y="595335"/>
                      <a:pt x="0" y="557527"/>
                    </a:cubicBezTo>
                    <a:lnTo>
                      <a:pt x="0" y="68458"/>
                    </a:lnTo>
                    <a:cubicBezTo>
                      <a:pt x="0" y="30650"/>
                      <a:pt x="30552" y="0"/>
                      <a:pt x="68241" y="0"/>
                    </a:cubicBezTo>
                    <a:close/>
                  </a:path>
                </a:pathLst>
              </a:custGeom>
              <a:solidFill>
                <a:srgbClr val="008CCC"/>
              </a:solidFill>
              <a:ln w="7600" cap="flat">
                <a:solidFill>
                  <a:srgbClr val="008CCC"/>
                </a:solidFill>
                <a:bevel/>
              </a:ln>
            </p:spPr>
          </p:sp>
          <p:sp>
            <p:nvSpPr>
              <p:cNvPr id="31" name="Forma libre 30"/>
              <p:cNvSpPr/>
              <p:nvPr/>
            </p:nvSpPr>
            <p:spPr>
              <a:xfrm>
                <a:off x="4244792" y="3216565"/>
                <a:ext cx="654415" cy="10258"/>
              </a:xfrm>
              <a:custGeom>
                <a:avLst/>
                <a:gdLst/>
                <a:ahLst/>
                <a:cxnLst/>
                <a:rect l="0" t="0" r="0" b="0"/>
                <a:pathLst>
                  <a:path w="654415" h="10258">
                    <a:moveTo>
                      <a:pt x="0" y="0"/>
                    </a:moveTo>
                    <a:lnTo>
                      <a:pt x="654415" y="0"/>
                    </a:lnTo>
                    <a:lnTo>
                      <a:pt x="654415" y="10258"/>
                    </a:lnTo>
                    <a:lnTo>
                      <a:pt x="0" y="10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bevel/>
              </a:ln>
            </p:spPr>
          </p:sp>
          <p:sp>
            <p:nvSpPr>
              <p:cNvPr id="32" name="Forma libre 31"/>
              <p:cNvSpPr/>
              <p:nvPr/>
            </p:nvSpPr>
            <p:spPr>
              <a:xfrm>
                <a:off x="4244792" y="3359029"/>
                <a:ext cx="654415" cy="10258"/>
              </a:xfrm>
              <a:custGeom>
                <a:avLst/>
                <a:gdLst/>
                <a:ahLst/>
                <a:cxnLst/>
                <a:rect l="0" t="0" r="0" b="0"/>
                <a:pathLst>
                  <a:path w="654415" h="10258">
                    <a:moveTo>
                      <a:pt x="0" y="0"/>
                    </a:moveTo>
                    <a:lnTo>
                      <a:pt x="654415" y="0"/>
                    </a:lnTo>
                    <a:lnTo>
                      <a:pt x="654415" y="10258"/>
                    </a:lnTo>
                    <a:lnTo>
                      <a:pt x="0" y="10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bevel/>
              </a:ln>
            </p:spPr>
          </p:sp>
          <p:sp>
            <p:nvSpPr>
              <p:cNvPr id="33" name="Forma libre 32"/>
              <p:cNvSpPr/>
              <p:nvPr/>
            </p:nvSpPr>
            <p:spPr>
              <a:xfrm>
                <a:off x="4244792" y="3501494"/>
                <a:ext cx="654415" cy="10258"/>
              </a:xfrm>
              <a:custGeom>
                <a:avLst/>
                <a:gdLst/>
                <a:ahLst/>
                <a:cxnLst/>
                <a:rect l="0" t="0" r="0" b="0"/>
                <a:pathLst>
                  <a:path w="654415" h="10258">
                    <a:moveTo>
                      <a:pt x="0" y="0"/>
                    </a:moveTo>
                    <a:lnTo>
                      <a:pt x="654415" y="0"/>
                    </a:lnTo>
                    <a:lnTo>
                      <a:pt x="654415" y="10258"/>
                    </a:lnTo>
                    <a:lnTo>
                      <a:pt x="0" y="10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bevel/>
              </a:ln>
            </p:spPr>
          </p:sp>
        </p:grpSp>
        <p:grpSp>
          <p:nvGrpSpPr>
            <p:cNvPr id="34" name="Dialog 1"/>
            <p:cNvGrpSpPr/>
            <p:nvPr/>
          </p:nvGrpSpPr>
          <p:grpSpPr>
            <a:xfrm>
              <a:off x="6060416" y="1972492"/>
              <a:ext cx="1511684" cy="1089006"/>
              <a:chOff x="4116000" y="3049000"/>
              <a:chExt cx="912000" cy="760000"/>
            </a:xfrm>
          </p:grpSpPr>
          <p:sp>
            <p:nvSpPr>
              <p:cNvPr id="35" name="Forma libre 34"/>
              <p:cNvSpPr/>
              <p:nvPr/>
            </p:nvSpPr>
            <p:spPr>
              <a:xfrm>
                <a:off x="4116000" y="3049000"/>
                <a:ext cx="912000" cy="760000"/>
              </a:xfrm>
              <a:custGeom>
                <a:avLst/>
                <a:gdLst/>
                <a:ahLst/>
                <a:cxnLst/>
                <a:rect l="0" t="0" r="0" b="0"/>
                <a:pathLst>
                  <a:path w="912000" h="760000">
                    <a:moveTo>
                      <a:pt x="68241" y="0"/>
                    </a:moveTo>
                    <a:lnTo>
                      <a:pt x="843759" y="0"/>
                    </a:lnTo>
                    <a:cubicBezTo>
                      <a:pt x="881448" y="0"/>
                      <a:pt x="912000" y="30650"/>
                      <a:pt x="912000" y="68458"/>
                    </a:cubicBezTo>
                    <a:lnTo>
                      <a:pt x="912000" y="557527"/>
                    </a:lnTo>
                    <a:cubicBezTo>
                      <a:pt x="912000" y="595335"/>
                      <a:pt x="881448" y="625985"/>
                      <a:pt x="843759" y="625985"/>
                    </a:cubicBezTo>
                    <a:lnTo>
                      <a:pt x="278636" y="625985"/>
                    </a:lnTo>
                    <a:lnTo>
                      <a:pt x="171355" y="760000"/>
                    </a:lnTo>
                    <a:lnTo>
                      <a:pt x="171355" y="625985"/>
                    </a:lnTo>
                    <a:lnTo>
                      <a:pt x="68241" y="625985"/>
                    </a:lnTo>
                    <a:cubicBezTo>
                      <a:pt x="30552" y="625985"/>
                      <a:pt x="0" y="595335"/>
                      <a:pt x="0" y="557527"/>
                    </a:cubicBezTo>
                    <a:lnTo>
                      <a:pt x="0" y="68458"/>
                    </a:lnTo>
                    <a:cubicBezTo>
                      <a:pt x="0" y="30650"/>
                      <a:pt x="30552" y="0"/>
                      <a:pt x="68241" y="0"/>
                    </a:cubicBezTo>
                    <a:close/>
                  </a:path>
                </a:pathLst>
              </a:custGeom>
              <a:solidFill>
                <a:srgbClr val="008CCC"/>
              </a:solidFill>
              <a:ln w="7600" cap="flat">
                <a:solidFill>
                  <a:srgbClr val="008CCC"/>
                </a:solidFill>
                <a:bevel/>
              </a:ln>
            </p:spPr>
          </p:sp>
          <p:sp>
            <p:nvSpPr>
              <p:cNvPr id="36" name="Forma libre 35"/>
              <p:cNvSpPr/>
              <p:nvPr/>
            </p:nvSpPr>
            <p:spPr>
              <a:xfrm>
                <a:off x="4244792" y="3216565"/>
                <a:ext cx="654415" cy="10258"/>
              </a:xfrm>
              <a:custGeom>
                <a:avLst/>
                <a:gdLst/>
                <a:ahLst/>
                <a:cxnLst/>
                <a:rect l="0" t="0" r="0" b="0"/>
                <a:pathLst>
                  <a:path w="654415" h="10258">
                    <a:moveTo>
                      <a:pt x="0" y="0"/>
                    </a:moveTo>
                    <a:lnTo>
                      <a:pt x="654415" y="0"/>
                    </a:lnTo>
                    <a:lnTo>
                      <a:pt x="654415" y="10258"/>
                    </a:lnTo>
                    <a:lnTo>
                      <a:pt x="0" y="10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bevel/>
              </a:ln>
            </p:spPr>
          </p:sp>
          <p:sp>
            <p:nvSpPr>
              <p:cNvPr id="37" name="Forma libre 36"/>
              <p:cNvSpPr/>
              <p:nvPr/>
            </p:nvSpPr>
            <p:spPr>
              <a:xfrm>
                <a:off x="4244792" y="3359029"/>
                <a:ext cx="654415" cy="10258"/>
              </a:xfrm>
              <a:custGeom>
                <a:avLst/>
                <a:gdLst/>
                <a:ahLst/>
                <a:cxnLst/>
                <a:rect l="0" t="0" r="0" b="0"/>
                <a:pathLst>
                  <a:path w="654415" h="10258">
                    <a:moveTo>
                      <a:pt x="0" y="0"/>
                    </a:moveTo>
                    <a:lnTo>
                      <a:pt x="654415" y="0"/>
                    </a:lnTo>
                    <a:lnTo>
                      <a:pt x="654415" y="10258"/>
                    </a:lnTo>
                    <a:lnTo>
                      <a:pt x="0" y="10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bevel/>
              </a:ln>
            </p:spPr>
          </p:sp>
          <p:sp>
            <p:nvSpPr>
              <p:cNvPr id="38" name="Forma libre 37"/>
              <p:cNvSpPr/>
              <p:nvPr/>
            </p:nvSpPr>
            <p:spPr>
              <a:xfrm>
                <a:off x="4244792" y="3501494"/>
                <a:ext cx="654415" cy="10258"/>
              </a:xfrm>
              <a:custGeom>
                <a:avLst/>
                <a:gdLst/>
                <a:ahLst/>
                <a:cxnLst/>
                <a:rect l="0" t="0" r="0" b="0"/>
                <a:pathLst>
                  <a:path w="654415" h="10258">
                    <a:moveTo>
                      <a:pt x="0" y="0"/>
                    </a:moveTo>
                    <a:lnTo>
                      <a:pt x="654415" y="0"/>
                    </a:lnTo>
                    <a:lnTo>
                      <a:pt x="654415" y="10258"/>
                    </a:lnTo>
                    <a:lnTo>
                      <a:pt x="0" y="10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bevel/>
              </a:ln>
            </p:spPr>
          </p:sp>
        </p:grpSp>
        <p:grpSp>
          <p:nvGrpSpPr>
            <p:cNvPr id="39" name="Dialog 1"/>
            <p:cNvGrpSpPr/>
            <p:nvPr/>
          </p:nvGrpSpPr>
          <p:grpSpPr>
            <a:xfrm>
              <a:off x="6060415" y="3319638"/>
              <a:ext cx="1511684" cy="1089006"/>
              <a:chOff x="4116000" y="3049000"/>
              <a:chExt cx="912000" cy="760000"/>
            </a:xfrm>
          </p:grpSpPr>
          <p:sp>
            <p:nvSpPr>
              <p:cNvPr id="40" name="Forma libre 39"/>
              <p:cNvSpPr/>
              <p:nvPr/>
            </p:nvSpPr>
            <p:spPr>
              <a:xfrm>
                <a:off x="4116000" y="3049000"/>
                <a:ext cx="912000" cy="760000"/>
              </a:xfrm>
              <a:custGeom>
                <a:avLst/>
                <a:gdLst/>
                <a:ahLst/>
                <a:cxnLst/>
                <a:rect l="0" t="0" r="0" b="0"/>
                <a:pathLst>
                  <a:path w="912000" h="760000">
                    <a:moveTo>
                      <a:pt x="68241" y="0"/>
                    </a:moveTo>
                    <a:lnTo>
                      <a:pt x="843759" y="0"/>
                    </a:lnTo>
                    <a:cubicBezTo>
                      <a:pt x="881448" y="0"/>
                      <a:pt x="912000" y="30650"/>
                      <a:pt x="912000" y="68458"/>
                    </a:cubicBezTo>
                    <a:lnTo>
                      <a:pt x="912000" y="557527"/>
                    </a:lnTo>
                    <a:cubicBezTo>
                      <a:pt x="912000" y="595335"/>
                      <a:pt x="881448" y="625985"/>
                      <a:pt x="843759" y="625985"/>
                    </a:cubicBezTo>
                    <a:lnTo>
                      <a:pt x="278636" y="625985"/>
                    </a:lnTo>
                    <a:lnTo>
                      <a:pt x="171355" y="760000"/>
                    </a:lnTo>
                    <a:lnTo>
                      <a:pt x="171355" y="625985"/>
                    </a:lnTo>
                    <a:lnTo>
                      <a:pt x="68241" y="625985"/>
                    </a:lnTo>
                    <a:cubicBezTo>
                      <a:pt x="30552" y="625985"/>
                      <a:pt x="0" y="595335"/>
                      <a:pt x="0" y="557527"/>
                    </a:cubicBezTo>
                    <a:lnTo>
                      <a:pt x="0" y="68458"/>
                    </a:lnTo>
                    <a:cubicBezTo>
                      <a:pt x="0" y="30650"/>
                      <a:pt x="30552" y="0"/>
                      <a:pt x="68241" y="0"/>
                    </a:cubicBezTo>
                    <a:close/>
                  </a:path>
                </a:pathLst>
              </a:custGeom>
              <a:solidFill>
                <a:srgbClr val="008CCC"/>
              </a:solidFill>
              <a:ln w="7600" cap="flat">
                <a:solidFill>
                  <a:srgbClr val="008CCC"/>
                </a:solidFill>
                <a:bevel/>
              </a:ln>
            </p:spPr>
          </p:sp>
          <p:sp>
            <p:nvSpPr>
              <p:cNvPr id="41" name="Forma libre 40"/>
              <p:cNvSpPr/>
              <p:nvPr/>
            </p:nvSpPr>
            <p:spPr>
              <a:xfrm>
                <a:off x="4244792" y="3216565"/>
                <a:ext cx="654415" cy="10258"/>
              </a:xfrm>
              <a:custGeom>
                <a:avLst/>
                <a:gdLst/>
                <a:ahLst/>
                <a:cxnLst/>
                <a:rect l="0" t="0" r="0" b="0"/>
                <a:pathLst>
                  <a:path w="654415" h="10258">
                    <a:moveTo>
                      <a:pt x="0" y="0"/>
                    </a:moveTo>
                    <a:lnTo>
                      <a:pt x="654415" y="0"/>
                    </a:lnTo>
                    <a:lnTo>
                      <a:pt x="654415" y="10258"/>
                    </a:lnTo>
                    <a:lnTo>
                      <a:pt x="0" y="10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bevel/>
              </a:ln>
            </p:spPr>
          </p:sp>
          <p:sp>
            <p:nvSpPr>
              <p:cNvPr id="42" name="Forma libre 41"/>
              <p:cNvSpPr/>
              <p:nvPr/>
            </p:nvSpPr>
            <p:spPr>
              <a:xfrm>
                <a:off x="4244792" y="3359029"/>
                <a:ext cx="654415" cy="10258"/>
              </a:xfrm>
              <a:custGeom>
                <a:avLst/>
                <a:gdLst/>
                <a:ahLst/>
                <a:cxnLst/>
                <a:rect l="0" t="0" r="0" b="0"/>
                <a:pathLst>
                  <a:path w="654415" h="10258">
                    <a:moveTo>
                      <a:pt x="0" y="0"/>
                    </a:moveTo>
                    <a:lnTo>
                      <a:pt x="654415" y="0"/>
                    </a:lnTo>
                    <a:lnTo>
                      <a:pt x="654415" y="10258"/>
                    </a:lnTo>
                    <a:lnTo>
                      <a:pt x="0" y="10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bevel/>
              </a:ln>
            </p:spPr>
          </p:sp>
          <p:sp>
            <p:nvSpPr>
              <p:cNvPr id="43" name="Forma libre 42"/>
              <p:cNvSpPr/>
              <p:nvPr/>
            </p:nvSpPr>
            <p:spPr>
              <a:xfrm>
                <a:off x="4244792" y="3501494"/>
                <a:ext cx="654415" cy="10258"/>
              </a:xfrm>
              <a:custGeom>
                <a:avLst/>
                <a:gdLst/>
                <a:ahLst/>
                <a:cxnLst/>
                <a:rect l="0" t="0" r="0" b="0"/>
                <a:pathLst>
                  <a:path w="654415" h="10258">
                    <a:moveTo>
                      <a:pt x="0" y="0"/>
                    </a:moveTo>
                    <a:lnTo>
                      <a:pt x="654415" y="0"/>
                    </a:lnTo>
                    <a:lnTo>
                      <a:pt x="654415" y="10258"/>
                    </a:lnTo>
                    <a:lnTo>
                      <a:pt x="0" y="10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bevel/>
              </a:ln>
            </p:spPr>
          </p:sp>
        </p:grpSp>
        <p:grpSp>
          <p:nvGrpSpPr>
            <p:cNvPr id="44" name="Dialog 1"/>
            <p:cNvGrpSpPr/>
            <p:nvPr/>
          </p:nvGrpSpPr>
          <p:grpSpPr>
            <a:xfrm>
              <a:off x="6060414" y="4671757"/>
              <a:ext cx="1511684" cy="1089006"/>
              <a:chOff x="4116000" y="3049000"/>
              <a:chExt cx="912000" cy="760000"/>
            </a:xfrm>
          </p:grpSpPr>
          <p:sp>
            <p:nvSpPr>
              <p:cNvPr id="45" name="Forma libre 44"/>
              <p:cNvSpPr/>
              <p:nvPr/>
            </p:nvSpPr>
            <p:spPr>
              <a:xfrm>
                <a:off x="4116000" y="3049000"/>
                <a:ext cx="912000" cy="760000"/>
              </a:xfrm>
              <a:custGeom>
                <a:avLst/>
                <a:gdLst/>
                <a:ahLst/>
                <a:cxnLst/>
                <a:rect l="0" t="0" r="0" b="0"/>
                <a:pathLst>
                  <a:path w="912000" h="760000">
                    <a:moveTo>
                      <a:pt x="68241" y="0"/>
                    </a:moveTo>
                    <a:lnTo>
                      <a:pt x="843759" y="0"/>
                    </a:lnTo>
                    <a:cubicBezTo>
                      <a:pt x="881448" y="0"/>
                      <a:pt x="912000" y="30650"/>
                      <a:pt x="912000" y="68458"/>
                    </a:cubicBezTo>
                    <a:lnTo>
                      <a:pt x="912000" y="557527"/>
                    </a:lnTo>
                    <a:cubicBezTo>
                      <a:pt x="912000" y="595335"/>
                      <a:pt x="881448" y="625985"/>
                      <a:pt x="843759" y="625985"/>
                    </a:cubicBezTo>
                    <a:lnTo>
                      <a:pt x="278636" y="625985"/>
                    </a:lnTo>
                    <a:lnTo>
                      <a:pt x="171355" y="760000"/>
                    </a:lnTo>
                    <a:lnTo>
                      <a:pt x="171355" y="625985"/>
                    </a:lnTo>
                    <a:lnTo>
                      <a:pt x="68241" y="625985"/>
                    </a:lnTo>
                    <a:cubicBezTo>
                      <a:pt x="30552" y="625985"/>
                      <a:pt x="0" y="595335"/>
                      <a:pt x="0" y="557527"/>
                    </a:cubicBezTo>
                    <a:lnTo>
                      <a:pt x="0" y="68458"/>
                    </a:lnTo>
                    <a:cubicBezTo>
                      <a:pt x="0" y="30650"/>
                      <a:pt x="30552" y="0"/>
                      <a:pt x="68241" y="0"/>
                    </a:cubicBezTo>
                    <a:close/>
                  </a:path>
                </a:pathLst>
              </a:custGeom>
              <a:solidFill>
                <a:srgbClr val="008CCC"/>
              </a:solidFill>
              <a:ln w="7600" cap="flat">
                <a:solidFill>
                  <a:srgbClr val="008CCC"/>
                </a:solidFill>
                <a:bevel/>
              </a:ln>
            </p:spPr>
          </p:sp>
          <p:sp>
            <p:nvSpPr>
              <p:cNvPr id="46" name="Forma libre 45"/>
              <p:cNvSpPr/>
              <p:nvPr/>
            </p:nvSpPr>
            <p:spPr>
              <a:xfrm>
                <a:off x="4244792" y="3216565"/>
                <a:ext cx="654415" cy="10258"/>
              </a:xfrm>
              <a:custGeom>
                <a:avLst/>
                <a:gdLst/>
                <a:ahLst/>
                <a:cxnLst/>
                <a:rect l="0" t="0" r="0" b="0"/>
                <a:pathLst>
                  <a:path w="654415" h="10258">
                    <a:moveTo>
                      <a:pt x="0" y="0"/>
                    </a:moveTo>
                    <a:lnTo>
                      <a:pt x="654415" y="0"/>
                    </a:lnTo>
                    <a:lnTo>
                      <a:pt x="654415" y="10258"/>
                    </a:lnTo>
                    <a:lnTo>
                      <a:pt x="0" y="10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bevel/>
              </a:ln>
            </p:spPr>
          </p:sp>
          <p:sp>
            <p:nvSpPr>
              <p:cNvPr id="47" name="Forma libre 46"/>
              <p:cNvSpPr/>
              <p:nvPr/>
            </p:nvSpPr>
            <p:spPr>
              <a:xfrm>
                <a:off x="4244792" y="3359029"/>
                <a:ext cx="654415" cy="10258"/>
              </a:xfrm>
              <a:custGeom>
                <a:avLst/>
                <a:gdLst/>
                <a:ahLst/>
                <a:cxnLst/>
                <a:rect l="0" t="0" r="0" b="0"/>
                <a:pathLst>
                  <a:path w="654415" h="10258">
                    <a:moveTo>
                      <a:pt x="0" y="0"/>
                    </a:moveTo>
                    <a:lnTo>
                      <a:pt x="654415" y="0"/>
                    </a:lnTo>
                    <a:lnTo>
                      <a:pt x="654415" y="10258"/>
                    </a:lnTo>
                    <a:lnTo>
                      <a:pt x="0" y="10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bevel/>
              </a:ln>
            </p:spPr>
          </p:sp>
          <p:sp>
            <p:nvSpPr>
              <p:cNvPr id="48" name="Forma libre 47"/>
              <p:cNvSpPr/>
              <p:nvPr/>
            </p:nvSpPr>
            <p:spPr>
              <a:xfrm>
                <a:off x="4244792" y="3501494"/>
                <a:ext cx="654415" cy="10258"/>
              </a:xfrm>
              <a:custGeom>
                <a:avLst/>
                <a:gdLst/>
                <a:ahLst/>
                <a:cxnLst/>
                <a:rect l="0" t="0" r="0" b="0"/>
                <a:pathLst>
                  <a:path w="654415" h="10258">
                    <a:moveTo>
                      <a:pt x="0" y="0"/>
                    </a:moveTo>
                    <a:lnTo>
                      <a:pt x="654415" y="0"/>
                    </a:lnTo>
                    <a:lnTo>
                      <a:pt x="654415" y="10258"/>
                    </a:lnTo>
                    <a:lnTo>
                      <a:pt x="0" y="10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bevel/>
              </a:ln>
            </p:spPr>
          </p:sp>
        </p:grpSp>
      </p:grpSp>
      <p:sp>
        <p:nvSpPr>
          <p:cNvPr id="49" name="CuadroTexto 48"/>
          <p:cNvSpPr txBox="1"/>
          <p:nvPr/>
        </p:nvSpPr>
        <p:spPr>
          <a:xfrm>
            <a:off x="608847" y="256357"/>
            <a:ext cx="5789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rebuchet MS" panose="020B0603020202020204" pitchFamily="34" charset="0"/>
              </a:rPr>
              <a:t>Product Backlog</a:t>
            </a:r>
            <a:endParaRPr lang="es-CO" sz="6000" dirty="0">
              <a:latin typeface="Trebuchet MS" panose="020B0603020202020204" pitchFamily="34" charset="0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6474821" y="564134"/>
            <a:ext cx="4445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rebuchet MS" panose="020B0603020202020204" pitchFamily="34" charset="0"/>
              </a:rPr>
              <a:t>(</a:t>
            </a:r>
            <a:r>
              <a:rPr lang="en-US" sz="4000" dirty="0" err="1" smtClean="0">
                <a:latin typeface="Trebuchet MS" panose="020B0603020202020204" pitchFamily="34" charset="0"/>
              </a:rPr>
              <a:t>Lista</a:t>
            </a:r>
            <a:r>
              <a:rPr lang="en-US" sz="4000" dirty="0" smtClean="0">
                <a:latin typeface="Trebuchet MS" panose="020B0603020202020204" pitchFamily="34" charset="0"/>
              </a:rPr>
              <a:t> de </a:t>
            </a:r>
            <a:r>
              <a:rPr lang="en-US" sz="4000" dirty="0" err="1" smtClean="0">
                <a:latin typeface="Trebuchet MS" panose="020B0603020202020204" pitchFamily="34" charset="0"/>
              </a:rPr>
              <a:t>deseos</a:t>
            </a:r>
            <a:r>
              <a:rPr lang="en-US" sz="4000" dirty="0" smtClean="0">
                <a:latin typeface="Trebuchet MS" panose="020B0603020202020204" pitchFamily="34" charset="0"/>
              </a:rPr>
              <a:t>)</a:t>
            </a:r>
            <a:endParaRPr lang="es-CO" sz="4000" dirty="0">
              <a:latin typeface="Trebuchet MS" panose="020B0603020202020204" pitchFamily="34" charset="0"/>
            </a:endParaRPr>
          </a:p>
        </p:txBody>
      </p:sp>
      <p:pic>
        <p:nvPicPr>
          <p:cNvPr id="61" name="Imagen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898" y="1530160"/>
            <a:ext cx="4362994" cy="2454184"/>
          </a:xfrm>
          <a:prstGeom prst="rect">
            <a:avLst/>
          </a:prstGeom>
        </p:spPr>
      </p:pic>
      <p:pic>
        <p:nvPicPr>
          <p:cNvPr id="62" name="Imagen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595" y="3574441"/>
            <a:ext cx="3265600" cy="2861318"/>
          </a:xfrm>
          <a:prstGeom prst="rect">
            <a:avLst/>
          </a:prstGeom>
        </p:spPr>
      </p:pic>
      <p:grpSp>
        <p:nvGrpSpPr>
          <p:cNvPr id="72" name="Grupo 71"/>
          <p:cNvGrpSpPr/>
          <p:nvPr/>
        </p:nvGrpSpPr>
        <p:grpSpPr>
          <a:xfrm>
            <a:off x="967172" y="2089073"/>
            <a:ext cx="6246600" cy="3345793"/>
            <a:chOff x="985866" y="2107684"/>
            <a:chExt cx="6246600" cy="3345793"/>
          </a:xfrm>
        </p:grpSpPr>
        <p:sp>
          <p:nvSpPr>
            <p:cNvPr id="63" name="Check"/>
            <p:cNvSpPr/>
            <p:nvPr/>
          </p:nvSpPr>
          <p:spPr>
            <a:xfrm>
              <a:off x="985866" y="2163977"/>
              <a:ext cx="757645" cy="590635"/>
            </a:xfrm>
            <a:custGeom>
              <a:avLst/>
              <a:gdLst/>
              <a:ahLst/>
              <a:cxnLst/>
              <a:rect l="0" t="0" r="0" b="0"/>
              <a:pathLst>
                <a:path w="288800" h="288800">
                  <a:moveTo>
                    <a:pt x="274408" y="9795"/>
                  </a:moveTo>
                  <a:cubicBezTo>
                    <a:pt x="262663" y="0"/>
                    <a:pt x="246233" y="2997"/>
                    <a:pt x="237680" y="16446"/>
                  </a:cubicBezTo>
                  <a:lnTo>
                    <a:pt x="115547" y="208834"/>
                  </a:lnTo>
                  <a:lnTo>
                    <a:pt x="48269" y="130402"/>
                  </a:lnTo>
                  <a:cubicBezTo>
                    <a:pt x="38357" y="118269"/>
                    <a:pt x="21724" y="117684"/>
                    <a:pt x="11134" y="129086"/>
                  </a:cubicBezTo>
                  <a:cubicBezTo>
                    <a:pt x="543" y="140416"/>
                    <a:pt x="0" y="159494"/>
                    <a:pt x="9980" y="171555"/>
                  </a:cubicBezTo>
                  <a:cubicBezTo>
                    <a:pt x="9980" y="171555"/>
                    <a:pt x="91718" y="269210"/>
                    <a:pt x="103463" y="279005"/>
                  </a:cubicBezTo>
                  <a:cubicBezTo>
                    <a:pt x="115208" y="288800"/>
                    <a:pt x="131637" y="285803"/>
                    <a:pt x="140191" y="272353"/>
                  </a:cubicBezTo>
                  <a:lnTo>
                    <a:pt x="280246" y="51825"/>
                  </a:lnTo>
                  <a:cubicBezTo>
                    <a:pt x="288800" y="38302"/>
                    <a:pt x="286152" y="19516"/>
                    <a:pt x="274408" y="9795"/>
                  </a:cubicBezTo>
                  <a:close/>
                </a:path>
              </a:pathLst>
            </a:custGeom>
            <a:solidFill>
              <a:srgbClr val="92D050"/>
            </a:solidFill>
            <a:ln w="7600" cap="flat">
              <a:solidFill>
                <a:srgbClr val="6D6D6D"/>
              </a:solidFill>
              <a:bevel/>
            </a:ln>
            <a:effectLst>
              <a:outerShdw dist="21496" dir="2700000" algn="tl" rotWithShape="0">
                <a:srgbClr val="000000">
                  <a:alpha val="8000"/>
                </a:srgbClr>
              </a:outerShdw>
            </a:effectLst>
          </p:spPr>
        </p:sp>
        <p:sp>
          <p:nvSpPr>
            <p:cNvPr id="64" name="Cancel"/>
            <p:cNvSpPr/>
            <p:nvPr/>
          </p:nvSpPr>
          <p:spPr>
            <a:xfrm>
              <a:off x="3731601" y="2107684"/>
              <a:ext cx="717742" cy="618098"/>
            </a:xfrm>
            <a:custGeom>
              <a:avLst/>
              <a:gdLst/>
              <a:ahLst/>
              <a:cxnLst/>
              <a:rect l="0" t="0" r="0" b="0"/>
              <a:pathLst>
                <a:path w="288800" h="288800">
                  <a:moveTo>
                    <a:pt x="278391" y="240814"/>
                  </a:moveTo>
                  <a:lnTo>
                    <a:pt x="181976" y="144400"/>
                  </a:lnTo>
                  <a:lnTo>
                    <a:pt x="278391" y="47986"/>
                  </a:lnTo>
                  <a:cubicBezTo>
                    <a:pt x="288800" y="37576"/>
                    <a:pt x="288800" y="20818"/>
                    <a:pt x="278391" y="10409"/>
                  </a:cubicBezTo>
                  <a:cubicBezTo>
                    <a:pt x="267982" y="0"/>
                    <a:pt x="251224" y="0"/>
                    <a:pt x="240814" y="10409"/>
                  </a:cubicBezTo>
                  <a:lnTo>
                    <a:pt x="144400" y="106824"/>
                  </a:lnTo>
                  <a:lnTo>
                    <a:pt x="47986" y="10409"/>
                  </a:lnTo>
                  <a:cubicBezTo>
                    <a:pt x="37576" y="0"/>
                    <a:pt x="20818" y="0"/>
                    <a:pt x="10409" y="10409"/>
                  </a:cubicBezTo>
                  <a:cubicBezTo>
                    <a:pt x="0" y="20818"/>
                    <a:pt x="0" y="37576"/>
                    <a:pt x="10409" y="47986"/>
                  </a:cubicBezTo>
                  <a:lnTo>
                    <a:pt x="106824" y="144400"/>
                  </a:lnTo>
                  <a:lnTo>
                    <a:pt x="10409" y="240814"/>
                  </a:lnTo>
                  <a:cubicBezTo>
                    <a:pt x="0" y="251224"/>
                    <a:pt x="0" y="267982"/>
                    <a:pt x="10409" y="278391"/>
                  </a:cubicBezTo>
                  <a:cubicBezTo>
                    <a:pt x="20818" y="288800"/>
                    <a:pt x="37576" y="288800"/>
                    <a:pt x="47986" y="278391"/>
                  </a:cubicBezTo>
                  <a:lnTo>
                    <a:pt x="144400" y="181976"/>
                  </a:lnTo>
                  <a:lnTo>
                    <a:pt x="240814" y="278391"/>
                  </a:lnTo>
                  <a:cubicBezTo>
                    <a:pt x="251224" y="288800"/>
                    <a:pt x="267982" y="288800"/>
                    <a:pt x="278391" y="278391"/>
                  </a:cubicBezTo>
                  <a:cubicBezTo>
                    <a:pt x="288726" y="267982"/>
                    <a:pt x="288726" y="251150"/>
                    <a:pt x="278391" y="240814"/>
                  </a:cubicBezTo>
                  <a:close/>
                </a:path>
              </a:pathLst>
            </a:custGeom>
            <a:solidFill>
              <a:srgbClr val="FF0000"/>
            </a:solidFill>
            <a:ln w="7600" cap="flat">
              <a:solidFill>
                <a:srgbClr val="6D6D6D"/>
              </a:solidFill>
              <a:bevel/>
            </a:ln>
            <a:effectLst>
              <a:outerShdw dist="21496" dir="2700000" algn="tl" rotWithShape="0">
                <a:srgbClr val="000000">
                  <a:alpha val="8000"/>
                </a:srgbClr>
              </a:outerShdw>
            </a:effectLst>
          </p:spPr>
        </p:sp>
        <p:sp>
          <p:nvSpPr>
            <p:cNvPr id="65" name="Cancel"/>
            <p:cNvSpPr/>
            <p:nvPr/>
          </p:nvSpPr>
          <p:spPr>
            <a:xfrm>
              <a:off x="6457384" y="2122383"/>
              <a:ext cx="717742" cy="618098"/>
            </a:xfrm>
            <a:custGeom>
              <a:avLst/>
              <a:gdLst/>
              <a:ahLst/>
              <a:cxnLst/>
              <a:rect l="0" t="0" r="0" b="0"/>
              <a:pathLst>
                <a:path w="288800" h="288800">
                  <a:moveTo>
                    <a:pt x="278391" y="240814"/>
                  </a:moveTo>
                  <a:lnTo>
                    <a:pt x="181976" y="144400"/>
                  </a:lnTo>
                  <a:lnTo>
                    <a:pt x="278391" y="47986"/>
                  </a:lnTo>
                  <a:cubicBezTo>
                    <a:pt x="288800" y="37576"/>
                    <a:pt x="288800" y="20818"/>
                    <a:pt x="278391" y="10409"/>
                  </a:cubicBezTo>
                  <a:cubicBezTo>
                    <a:pt x="267982" y="0"/>
                    <a:pt x="251224" y="0"/>
                    <a:pt x="240814" y="10409"/>
                  </a:cubicBezTo>
                  <a:lnTo>
                    <a:pt x="144400" y="106824"/>
                  </a:lnTo>
                  <a:lnTo>
                    <a:pt x="47986" y="10409"/>
                  </a:lnTo>
                  <a:cubicBezTo>
                    <a:pt x="37576" y="0"/>
                    <a:pt x="20818" y="0"/>
                    <a:pt x="10409" y="10409"/>
                  </a:cubicBezTo>
                  <a:cubicBezTo>
                    <a:pt x="0" y="20818"/>
                    <a:pt x="0" y="37576"/>
                    <a:pt x="10409" y="47986"/>
                  </a:cubicBezTo>
                  <a:lnTo>
                    <a:pt x="106824" y="144400"/>
                  </a:lnTo>
                  <a:lnTo>
                    <a:pt x="10409" y="240814"/>
                  </a:lnTo>
                  <a:cubicBezTo>
                    <a:pt x="0" y="251224"/>
                    <a:pt x="0" y="267982"/>
                    <a:pt x="10409" y="278391"/>
                  </a:cubicBezTo>
                  <a:cubicBezTo>
                    <a:pt x="20818" y="288800"/>
                    <a:pt x="37576" y="288800"/>
                    <a:pt x="47986" y="278391"/>
                  </a:cubicBezTo>
                  <a:lnTo>
                    <a:pt x="144400" y="181976"/>
                  </a:lnTo>
                  <a:lnTo>
                    <a:pt x="240814" y="278391"/>
                  </a:lnTo>
                  <a:cubicBezTo>
                    <a:pt x="251224" y="288800"/>
                    <a:pt x="267982" y="288800"/>
                    <a:pt x="278391" y="278391"/>
                  </a:cubicBezTo>
                  <a:cubicBezTo>
                    <a:pt x="288726" y="267982"/>
                    <a:pt x="288726" y="251150"/>
                    <a:pt x="278391" y="240814"/>
                  </a:cubicBezTo>
                  <a:close/>
                </a:path>
              </a:pathLst>
            </a:custGeom>
            <a:solidFill>
              <a:srgbClr val="FF0000"/>
            </a:solidFill>
            <a:ln w="7600" cap="flat">
              <a:solidFill>
                <a:srgbClr val="6D6D6D"/>
              </a:solidFill>
              <a:bevel/>
            </a:ln>
            <a:effectLst>
              <a:outerShdw dist="21496" dir="2700000" algn="tl" rotWithShape="0">
                <a:srgbClr val="000000">
                  <a:alpha val="8000"/>
                </a:srgbClr>
              </a:outerShdw>
            </a:effectLst>
          </p:spPr>
        </p:sp>
        <p:sp>
          <p:nvSpPr>
            <p:cNvPr id="66" name="Cancel"/>
            <p:cNvSpPr/>
            <p:nvPr/>
          </p:nvSpPr>
          <p:spPr>
            <a:xfrm>
              <a:off x="1005817" y="3452921"/>
              <a:ext cx="717742" cy="618098"/>
            </a:xfrm>
            <a:custGeom>
              <a:avLst/>
              <a:gdLst/>
              <a:ahLst/>
              <a:cxnLst/>
              <a:rect l="0" t="0" r="0" b="0"/>
              <a:pathLst>
                <a:path w="288800" h="288800">
                  <a:moveTo>
                    <a:pt x="278391" y="240814"/>
                  </a:moveTo>
                  <a:lnTo>
                    <a:pt x="181976" y="144400"/>
                  </a:lnTo>
                  <a:lnTo>
                    <a:pt x="278391" y="47986"/>
                  </a:lnTo>
                  <a:cubicBezTo>
                    <a:pt x="288800" y="37576"/>
                    <a:pt x="288800" y="20818"/>
                    <a:pt x="278391" y="10409"/>
                  </a:cubicBezTo>
                  <a:cubicBezTo>
                    <a:pt x="267982" y="0"/>
                    <a:pt x="251224" y="0"/>
                    <a:pt x="240814" y="10409"/>
                  </a:cubicBezTo>
                  <a:lnTo>
                    <a:pt x="144400" y="106824"/>
                  </a:lnTo>
                  <a:lnTo>
                    <a:pt x="47986" y="10409"/>
                  </a:lnTo>
                  <a:cubicBezTo>
                    <a:pt x="37576" y="0"/>
                    <a:pt x="20818" y="0"/>
                    <a:pt x="10409" y="10409"/>
                  </a:cubicBezTo>
                  <a:cubicBezTo>
                    <a:pt x="0" y="20818"/>
                    <a:pt x="0" y="37576"/>
                    <a:pt x="10409" y="47986"/>
                  </a:cubicBezTo>
                  <a:lnTo>
                    <a:pt x="106824" y="144400"/>
                  </a:lnTo>
                  <a:lnTo>
                    <a:pt x="10409" y="240814"/>
                  </a:lnTo>
                  <a:cubicBezTo>
                    <a:pt x="0" y="251224"/>
                    <a:pt x="0" y="267982"/>
                    <a:pt x="10409" y="278391"/>
                  </a:cubicBezTo>
                  <a:cubicBezTo>
                    <a:pt x="20818" y="288800"/>
                    <a:pt x="37576" y="288800"/>
                    <a:pt x="47986" y="278391"/>
                  </a:cubicBezTo>
                  <a:lnTo>
                    <a:pt x="144400" y="181976"/>
                  </a:lnTo>
                  <a:lnTo>
                    <a:pt x="240814" y="278391"/>
                  </a:lnTo>
                  <a:cubicBezTo>
                    <a:pt x="251224" y="288800"/>
                    <a:pt x="267982" y="288800"/>
                    <a:pt x="278391" y="278391"/>
                  </a:cubicBezTo>
                  <a:cubicBezTo>
                    <a:pt x="288726" y="267982"/>
                    <a:pt x="288726" y="251150"/>
                    <a:pt x="278391" y="240814"/>
                  </a:cubicBezTo>
                  <a:close/>
                </a:path>
              </a:pathLst>
            </a:custGeom>
            <a:solidFill>
              <a:srgbClr val="FF0000"/>
            </a:solidFill>
            <a:ln w="7600" cap="flat">
              <a:solidFill>
                <a:srgbClr val="6D6D6D"/>
              </a:solidFill>
              <a:bevel/>
            </a:ln>
            <a:effectLst>
              <a:outerShdw dist="21496" dir="2700000" algn="tl" rotWithShape="0">
                <a:srgbClr val="000000">
                  <a:alpha val="8000"/>
                </a:srgbClr>
              </a:outerShdw>
            </a:effectLst>
          </p:spPr>
        </p:sp>
        <p:sp>
          <p:nvSpPr>
            <p:cNvPr id="67" name="Check"/>
            <p:cNvSpPr/>
            <p:nvPr/>
          </p:nvSpPr>
          <p:spPr>
            <a:xfrm>
              <a:off x="3737109" y="4835379"/>
              <a:ext cx="757645" cy="590635"/>
            </a:xfrm>
            <a:custGeom>
              <a:avLst/>
              <a:gdLst/>
              <a:ahLst/>
              <a:cxnLst/>
              <a:rect l="0" t="0" r="0" b="0"/>
              <a:pathLst>
                <a:path w="288800" h="288800">
                  <a:moveTo>
                    <a:pt x="274408" y="9795"/>
                  </a:moveTo>
                  <a:cubicBezTo>
                    <a:pt x="262663" y="0"/>
                    <a:pt x="246233" y="2997"/>
                    <a:pt x="237680" y="16446"/>
                  </a:cubicBezTo>
                  <a:lnTo>
                    <a:pt x="115547" y="208834"/>
                  </a:lnTo>
                  <a:lnTo>
                    <a:pt x="48269" y="130402"/>
                  </a:lnTo>
                  <a:cubicBezTo>
                    <a:pt x="38357" y="118269"/>
                    <a:pt x="21724" y="117684"/>
                    <a:pt x="11134" y="129086"/>
                  </a:cubicBezTo>
                  <a:cubicBezTo>
                    <a:pt x="543" y="140416"/>
                    <a:pt x="0" y="159494"/>
                    <a:pt x="9980" y="171555"/>
                  </a:cubicBezTo>
                  <a:cubicBezTo>
                    <a:pt x="9980" y="171555"/>
                    <a:pt x="91718" y="269210"/>
                    <a:pt x="103463" y="279005"/>
                  </a:cubicBezTo>
                  <a:cubicBezTo>
                    <a:pt x="115208" y="288800"/>
                    <a:pt x="131637" y="285803"/>
                    <a:pt x="140191" y="272353"/>
                  </a:cubicBezTo>
                  <a:lnTo>
                    <a:pt x="280246" y="51825"/>
                  </a:lnTo>
                  <a:cubicBezTo>
                    <a:pt x="288800" y="38302"/>
                    <a:pt x="286152" y="19516"/>
                    <a:pt x="274408" y="9795"/>
                  </a:cubicBezTo>
                  <a:close/>
                </a:path>
              </a:pathLst>
            </a:custGeom>
            <a:solidFill>
              <a:srgbClr val="92D050"/>
            </a:solidFill>
            <a:ln w="7600" cap="flat">
              <a:solidFill>
                <a:srgbClr val="6D6D6D"/>
              </a:solidFill>
              <a:bevel/>
            </a:ln>
            <a:effectLst>
              <a:outerShdw dist="21496" dir="2700000" algn="tl" rotWithShape="0">
                <a:srgbClr val="000000">
                  <a:alpha val="8000"/>
                </a:srgbClr>
              </a:outerShdw>
            </a:effectLst>
          </p:spPr>
        </p:sp>
        <p:sp>
          <p:nvSpPr>
            <p:cNvPr id="68" name="Check"/>
            <p:cNvSpPr/>
            <p:nvPr/>
          </p:nvSpPr>
          <p:spPr>
            <a:xfrm>
              <a:off x="6417481" y="4798202"/>
              <a:ext cx="757645" cy="590635"/>
            </a:xfrm>
            <a:custGeom>
              <a:avLst/>
              <a:gdLst/>
              <a:ahLst/>
              <a:cxnLst/>
              <a:rect l="0" t="0" r="0" b="0"/>
              <a:pathLst>
                <a:path w="288800" h="288800">
                  <a:moveTo>
                    <a:pt x="274408" y="9795"/>
                  </a:moveTo>
                  <a:cubicBezTo>
                    <a:pt x="262663" y="0"/>
                    <a:pt x="246233" y="2997"/>
                    <a:pt x="237680" y="16446"/>
                  </a:cubicBezTo>
                  <a:lnTo>
                    <a:pt x="115547" y="208834"/>
                  </a:lnTo>
                  <a:lnTo>
                    <a:pt x="48269" y="130402"/>
                  </a:lnTo>
                  <a:cubicBezTo>
                    <a:pt x="38357" y="118269"/>
                    <a:pt x="21724" y="117684"/>
                    <a:pt x="11134" y="129086"/>
                  </a:cubicBezTo>
                  <a:cubicBezTo>
                    <a:pt x="543" y="140416"/>
                    <a:pt x="0" y="159494"/>
                    <a:pt x="9980" y="171555"/>
                  </a:cubicBezTo>
                  <a:cubicBezTo>
                    <a:pt x="9980" y="171555"/>
                    <a:pt x="91718" y="269210"/>
                    <a:pt x="103463" y="279005"/>
                  </a:cubicBezTo>
                  <a:cubicBezTo>
                    <a:pt x="115208" y="288800"/>
                    <a:pt x="131637" y="285803"/>
                    <a:pt x="140191" y="272353"/>
                  </a:cubicBezTo>
                  <a:lnTo>
                    <a:pt x="280246" y="51825"/>
                  </a:lnTo>
                  <a:cubicBezTo>
                    <a:pt x="288800" y="38302"/>
                    <a:pt x="286152" y="19516"/>
                    <a:pt x="274408" y="9795"/>
                  </a:cubicBezTo>
                  <a:close/>
                </a:path>
              </a:pathLst>
            </a:custGeom>
            <a:solidFill>
              <a:srgbClr val="92D050"/>
            </a:solidFill>
            <a:ln w="7600" cap="flat">
              <a:solidFill>
                <a:srgbClr val="6D6D6D"/>
              </a:solidFill>
              <a:bevel/>
            </a:ln>
            <a:effectLst>
              <a:outerShdw dist="21496" dir="2700000" algn="tl" rotWithShape="0">
                <a:srgbClr val="000000">
                  <a:alpha val="8000"/>
                </a:srgbClr>
              </a:outerShdw>
            </a:effectLst>
          </p:spPr>
        </p:sp>
        <p:sp>
          <p:nvSpPr>
            <p:cNvPr id="69" name="Check"/>
            <p:cNvSpPr/>
            <p:nvPr/>
          </p:nvSpPr>
          <p:spPr>
            <a:xfrm>
              <a:off x="6474821" y="3483260"/>
              <a:ext cx="757645" cy="590635"/>
            </a:xfrm>
            <a:custGeom>
              <a:avLst/>
              <a:gdLst/>
              <a:ahLst/>
              <a:cxnLst/>
              <a:rect l="0" t="0" r="0" b="0"/>
              <a:pathLst>
                <a:path w="288800" h="288800">
                  <a:moveTo>
                    <a:pt x="274408" y="9795"/>
                  </a:moveTo>
                  <a:cubicBezTo>
                    <a:pt x="262663" y="0"/>
                    <a:pt x="246233" y="2997"/>
                    <a:pt x="237680" y="16446"/>
                  </a:cubicBezTo>
                  <a:lnTo>
                    <a:pt x="115547" y="208834"/>
                  </a:lnTo>
                  <a:lnTo>
                    <a:pt x="48269" y="130402"/>
                  </a:lnTo>
                  <a:cubicBezTo>
                    <a:pt x="38357" y="118269"/>
                    <a:pt x="21724" y="117684"/>
                    <a:pt x="11134" y="129086"/>
                  </a:cubicBezTo>
                  <a:cubicBezTo>
                    <a:pt x="543" y="140416"/>
                    <a:pt x="0" y="159494"/>
                    <a:pt x="9980" y="171555"/>
                  </a:cubicBezTo>
                  <a:cubicBezTo>
                    <a:pt x="9980" y="171555"/>
                    <a:pt x="91718" y="269210"/>
                    <a:pt x="103463" y="279005"/>
                  </a:cubicBezTo>
                  <a:cubicBezTo>
                    <a:pt x="115208" y="288800"/>
                    <a:pt x="131637" y="285803"/>
                    <a:pt x="140191" y="272353"/>
                  </a:cubicBezTo>
                  <a:lnTo>
                    <a:pt x="280246" y="51825"/>
                  </a:lnTo>
                  <a:cubicBezTo>
                    <a:pt x="288800" y="38302"/>
                    <a:pt x="286152" y="19516"/>
                    <a:pt x="274408" y="9795"/>
                  </a:cubicBezTo>
                  <a:close/>
                </a:path>
              </a:pathLst>
            </a:custGeom>
            <a:solidFill>
              <a:srgbClr val="92D050"/>
            </a:solidFill>
            <a:ln w="7600" cap="flat">
              <a:solidFill>
                <a:srgbClr val="6D6D6D"/>
              </a:solidFill>
              <a:bevel/>
            </a:ln>
            <a:effectLst>
              <a:outerShdw dist="21496" dir="2700000" algn="tl" rotWithShape="0">
                <a:srgbClr val="000000">
                  <a:alpha val="8000"/>
                </a:srgbClr>
              </a:outerShdw>
            </a:effectLst>
          </p:spPr>
        </p:sp>
        <p:sp>
          <p:nvSpPr>
            <p:cNvPr id="70" name="Cancel"/>
            <p:cNvSpPr/>
            <p:nvPr/>
          </p:nvSpPr>
          <p:spPr>
            <a:xfrm>
              <a:off x="3711126" y="3452921"/>
              <a:ext cx="717742" cy="618098"/>
            </a:xfrm>
            <a:custGeom>
              <a:avLst/>
              <a:gdLst/>
              <a:ahLst/>
              <a:cxnLst/>
              <a:rect l="0" t="0" r="0" b="0"/>
              <a:pathLst>
                <a:path w="288800" h="288800">
                  <a:moveTo>
                    <a:pt x="278391" y="240814"/>
                  </a:moveTo>
                  <a:lnTo>
                    <a:pt x="181976" y="144400"/>
                  </a:lnTo>
                  <a:lnTo>
                    <a:pt x="278391" y="47986"/>
                  </a:lnTo>
                  <a:cubicBezTo>
                    <a:pt x="288800" y="37576"/>
                    <a:pt x="288800" y="20818"/>
                    <a:pt x="278391" y="10409"/>
                  </a:cubicBezTo>
                  <a:cubicBezTo>
                    <a:pt x="267982" y="0"/>
                    <a:pt x="251224" y="0"/>
                    <a:pt x="240814" y="10409"/>
                  </a:cubicBezTo>
                  <a:lnTo>
                    <a:pt x="144400" y="106824"/>
                  </a:lnTo>
                  <a:lnTo>
                    <a:pt x="47986" y="10409"/>
                  </a:lnTo>
                  <a:cubicBezTo>
                    <a:pt x="37576" y="0"/>
                    <a:pt x="20818" y="0"/>
                    <a:pt x="10409" y="10409"/>
                  </a:cubicBezTo>
                  <a:cubicBezTo>
                    <a:pt x="0" y="20818"/>
                    <a:pt x="0" y="37576"/>
                    <a:pt x="10409" y="47986"/>
                  </a:cubicBezTo>
                  <a:lnTo>
                    <a:pt x="106824" y="144400"/>
                  </a:lnTo>
                  <a:lnTo>
                    <a:pt x="10409" y="240814"/>
                  </a:lnTo>
                  <a:cubicBezTo>
                    <a:pt x="0" y="251224"/>
                    <a:pt x="0" y="267982"/>
                    <a:pt x="10409" y="278391"/>
                  </a:cubicBezTo>
                  <a:cubicBezTo>
                    <a:pt x="20818" y="288800"/>
                    <a:pt x="37576" y="288800"/>
                    <a:pt x="47986" y="278391"/>
                  </a:cubicBezTo>
                  <a:lnTo>
                    <a:pt x="144400" y="181976"/>
                  </a:lnTo>
                  <a:lnTo>
                    <a:pt x="240814" y="278391"/>
                  </a:lnTo>
                  <a:cubicBezTo>
                    <a:pt x="251224" y="288800"/>
                    <a:pt x="267982" y="288800"/>
                    <a:pt x="278391" y="278391"/>
                  </a:cubicBezTo>
                  <a:cubicBezTo>
                    <a:pt x="288726" y="267982"/>
                    <a:pt x="288726" y="251150"/>
                    <a:pt x="278391" y="240814"/>
                  </a:cubicBezTo>
                  <a:close/>
                </a:path>
              </a:pathLst>
            </a:custGeom>
            <a:solidFill>
              <a:srgbClr val="FF0000"/>
            </a:solidFill>
            <a:ln w="7600" cap="flat">
              <a:solidFill>
                <a:srgbClr val="6D6D6D"/>
              </a:solidFill>
              <a:bevel/>
            </a:ln>
            <a:effectLst>
              <a:outerShdw dist="21496" dir="2700000" algn="tl" rotWithShape="0">
                <a:srgbClr val="000000">
                  <a:alpha val="8000"/>
                </a:srgbClr>
              </a:outerShdw>
            </a:effectLst>
          </p:spPr>
        </p:sp>
        <p:sp>
          <p:nvSpPr>
            <p:cNvPr id="71" name="Cancel"/>
            <p:cNvSpPr/>
            <p:nvPr/>
          </p:nvSpPr>
          <p:spPr>
            <a:xfrm>
              <a:off x="1025769" y="4835379"/>
              <a:ext cx="717742" cy="618098"/>
            </a:xfrm>
            <a:custGeom>
              <a:avLst/>
              <a:gdLst/>
              <a:ahLst/>
              <a:cxnLst/>
              <a:rect l="0" t="0" r="0" b="0"/>
              <a:pathLst>
                <a:path w="288800" h="288800">
                  <a:moveTo>
                    <a:pt x="278391" y="240814"/>
                  </a:moveTo>
                  <a:lnTo>
                    <a:pt x="181976" y="144400"/>
                  </a:lnTo>
                  <a:lnTo>
                    <a:pt x="278391" y="47986"/>
                  </a:lnTo>
                  <a:cubicBezTo>
                    <a:pt x="288800" y="37576"/>
                    <a:pt x="288800" y="20818"/>
                    <a:pt x="278391" y="10409"/>
                  </a:cubicBezTo>
                  <a:cubicBezTo>
                    <a:pt x="267982" y="0"/>
                    <a:pt x="251224" y="0"/>
                    <a:pt x="240814" y="10409"/>
                  </a:cubicBezTo>
                  <a:lnTo>
                    <a:pt x="144400" y="106824"/>
                  </a:lnTo>
                  <a:lnTo>
                    <a:pt x="47986" y="10409"/>
                  </a:lnTo>
                  <a:cubicBezTo>
                    <a:pt x="37576" y="0"/>
                    <a:pt x="20818" y="0"/>
                    <a:pt x="10409" y="10409"/>
                  </a:cubicBezTo>
                  <a:cubicBezTo>
                    <a:pt x="0" y="20818"/>
                    <a:pt x="0" y="37576"/>
                    <a:pt x="10409" y="47986"/>
                  </a:cubicBezTo>
                  <a:lnTo>
                    <a:pt x="106824" y="144400"/>
                  </a:lnTo>
                  <a:lnTo>
                    <a:pt x="10409" y="240814"/>
                  </a:lnTo>
                  <a:cubicBezTo>
                    <a:pt x="0" y="251224"/>
                    <a:pt x="0" y="267982"/>
                    <a:pt x="10409" y="278391"/>
                  </a:cubicBezTo>
                  <a:cubicBezTo>
                    <a:pt x="20818" y="288800"/>
                    <a:pt x="37576" y="288800"/>
                    <a:pt x="47986" y="278391"/>
                  </a:cubicBezTo>
                  <a:lnTo>
                    <a:pt x="144400" y="181976"/>
                  </a:lnTo>
                  <a:lnTo>
                    <a:pt x="240814" y="278391"/>
                  </a:lnTo>
                  <a:cubicBezTo>
                    <a:pt x="251224" y="288800"/>
                    <a:pt x="267982" y="288800"/>
                    <a:pt x="278391" y="278391"/>
                  </a:cubicBezTo>
                  <a:cubicBezTo>
                    <a:pt x="288726" y="267982"/>
                    <a:pt x="288726" y="251150"/>
                    <a:pt x="278391" y="240814"/>
                  </a:cubicBezTo>
                  <a:close/>
                </a:path>
              </a:pathLst>
            </a:custGeom>
            <a:solidFill>
              <a:srgbClr val="FF0000"/>
            </a:solidFill>
            <a:ln w="7600" cap="flat">
              <a:solidFill>
                <a:srgbClr val="6D6D6D"/>
              </a:solidFill>
              <a:bevel/>
            </a:ln>
            <a:effectLst>
              <a:outerShdw dist="21496" dir="2700000" algn="tl" rotWithShape="0">
                <a:srgbClr val="000000">
                  <a:alpha val="8000"/>
                </a:srgbClr>
              </a:outerShdw>
            </a:effectLst>
          </p:spPr>
        </p:sp>
      </p:grpSp>
      <p:grpSp>
        <p:nvGrpSpPr>
          <p:cNvPr id="77" name="Grupo 76"/>
          <p:cNvGrpSpPr/>
          <p:nvPr/>
        </p:nvGrpSpPr>
        <p:grpSpPr>
          <a:xfrm>
            <a:off x="2204640" y="5760763"/>
            <a:ext cx="3872893" cy="952507"/>
            <a:chOff x="2204640" y="5760763"/>
            <a:chExt cx="3872893" cy="952507"/>
          </a:xfrm>
        </p:grpSpPr>
        <p:pic>
          <p:nvPicPr>
            <p:cNvPr id="75" name="Imagen 7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4640" y="5760763"/>
              <a:ext cx="952507" cy="952507"/>
            </a:xfrm>
            <a:prstGeom prst="rect">
              <a:avLst/>
            </a:prstGeom>
          </p:spPr>
        </p:pic>
        <p:pic>
          <p:nvPicPr>
            <p:cNvPr id="76" name="Imagen 7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768" y="5760763"/>
              <a:ext cx="1363765" cy="952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957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66749" y="284830"/>
            <a:ext cx="5199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rebuchet MS" panose="020B0603020202020204" pitchFamily="34" charset="0"/>
              </a:rPr>
              <a:t>Sprint Plans</a:t>
            </a:r>
            <a:endParaRPr lang="es-CO" sz="6000" dirty="0">
              <a:latin typeface="Trebuchet MS" panose="020B0603020202020204" pitchFamily="34" charset="0"/>
            </a:endParaRPr>
          </a:p>
        </p:txBody>
      </p:sp>
      <p:grpSp>
        <p:nvGrpSpPr>
          <p:cNvPr id="6" name="Clipboard"/>
          <p:cNvGrpSpPr/>
          <p:nvPr/>
        </p:nvGrpSpPr>
        <p:grpSpPr>
          <a:xfrm>
            <a:off x="1911638" y="1796659"/>
            <a:ext cx="2148399" cy="2005752"/>
            <a:chOff x="4173000" y="2983058"/>
            <a:chExt cx="798000" cy="891883"/>
          </a:xfrm>
        </p:grpSpPr>
        <p:sp>
          <p:nvSpPr>
            <p:cNvPr id="7" name="Forma libre 6"/>
            <p:cNvSpPr/>
            <p:nvPr/>
          </p:nvSpPr>
          <p:spPr>
            <a:xfrm>
              <a:off x="4355497" y="2983058"/>
              <a:ext cx="435273" cy="255534"/>
            </a:xfrm>
            <a:custGeom>
              <a:avLst/>
              <a:gdLst/>
              <a:ahLst/>
              <a:cxnLst/>
              <a:rect l="0" t="0" r="0" b="0"/>
              <a:pathLst>
                <a:path w="435273" h="255534">
                  <a:moveTo>
                    <a:pt x="0" y="255534"/>
                  </a:moveTo>
                  <a:lnTo>
                    <a:pt x="435273" y="255534"/>
                  </a:lnTo>
                  <a:cubicBezTo>
                    <a:pt x="431446" y="215762"/>
                    <a:pt x="413217" y="185039"/>
                    <a:pt x="371975" y="175283"/>
                  </a:cubicBezTo>
                  <a:cubicBezTo>
                    <a:pt x="370964" y="175045"/>
                    <a:pt x="369436" y="174439"/>
                    <a:pt x="368423" y="174206"/>
                  </a:cubicBezTo>
                  <a:cubicBezTo>
                    <a:pt x="341209" y="167398"/>
                    <a:pt x="320787" y="158988"/>
                    <a:pt x="320787" y="132882"/>
                  </a:cubicBezTo>
                  <a:lnTo>
                    <a:pt x="320787" y="91927"/>
                  </a:lnTo>
                  <a:cubicBezTo>
                    <a:pt x="320787" y="41146"/>
                    <a:pt x="274258" y="0"/>
                    <a:pt x="216481" y="0"/>
                  </a:cubicBezTo>
                  <a:cubicBezTo>
                    <a:pt x="158747" y="0"/>
                    <a:pt x="112219" y="41146"/>
                    <a:pt x="112219" y="91927"/>
                  </a:cubicBezTo>
                  <a:lnTo>
                    <a:pt x="112219" y="132882"/>
                  </a:lnTo>
                  <a:cubicBezTo>
                    <a:pt x="112219" y="158988"/>
                    <a:pt x="92741" y="167024"/>
                    <a:pt x="65524" y="173833"/>
                  </a:cubicBezTo>
                  <a:cubicBezTo>
                    <a:pt x="64511" y="174066"/>
                    <a:pt x="63711" y="175045"/>
                    <a:pt x="62655" y="175283"/>
                  </a:cubicBezTo>
                  <a:cubicBezTo>
                    <a:pt x="21415" y="185039"/>
                    <a:pt x="4369" y="215762"/>
                    <a:pt x="0" y="255534"/>
                  </a:cubicBezTo>
                  <a:close/>
                  <a:moveTo>
                    <a:pt x="217614" y="64420"/>
                  </a:moveTo>
                  <a:cubicBezTo>
                    <a:pt x="234877" y="64420"/>
                    <a:pt x="248879" y="76739"/>
                    <a:pt x="248879" y="91927"/>
                  </a:cubicBezTo>
                  <a:cubicBezTo>
                    <a:pt x="248879" y="107147"/>
                    <a:pt x="234877" y="119469"/>
                    <a:pt x="217614" y="119469"/>
                  </a:cubicBezTo>
                  <a:cubicBezTo>
                    <a:pt x="200353" y="119469"/>
                    <a:pt x="186392" y="107149"/>
                    <a:pt x="186392" y="91927"/>
                  </a:cubicBezTo>
                  <a:cubicBezTo>
                    <a:pt x="186392" y="76739"/>
                    <a:pt x="200353" y="64420"/>
                    <a:pt x="217614" y="64420"/>
                  </a:cubicBezTo>
                  <a:close/>
                </a:path>
              </a:pathLst>
            </a:custGeom>
            <a:solidFill>
              <a:srgbClr val="0070C0"/>
            </a:solidFill>
            <a:ln w="7600" cap="flat">
              <a:solidFill>
                <a:srgbClr val="6D6D6D"/>
              </a:solidFill>
              <a:bevel/>
            </a:ln>
            <a:effectLst>
              <a:outerShdw dist="21496" dir="2700000" algn="tl" rotWithShape="0">
                <a:srgbClr val="000000">
                  <a:alpha val="8000"/>
                </a:srgbClr>
              </a:outerShdw>
            </a:effectLst>
          </p:spPr>
        </p:sp>
        <p:sp>
          <p:nvSpPr>
            <p:cNvPr id="8" name="Forma libre 7"/>
            <p:cNvSpPr/>
            <p:nvPr/>
          </p:nvSpPr>
          <p:spPr>
            <a:xfrm>
              <a:off x="4173000" y="3045699"/>
              <a:ext cx="798000" cy="829244"/>
            </a:xfrm>
            <a:custGeom>
              <a:avLst/>
              <a:gdLst/>
              <a:ahLst/>
              <a:cxnLst/>
              <a:rect l="0" t="0" r="0" b="0"/>
              <a:pathLst>
                <a:path w="798000" h="829244">
                  <a:moveTo>
                    <a:pt x="737042" y="0"/>
                  </a:moveTo>
                  <a:lnTo>
                    <a:pt x="569028" y="0"/>
                  </a:lnTo>
                  <a:lnTo>
                    <a:pt x="569028" y="27816"/>
                  </a:lnTo>
                  <a:cubicBezTo>
                    <a:pt x="569028" y="48862"/>
                    <a:pt x="589869" y="65623"/>
                    <a:pt x="613252" y="65623"/>
                  </a:cubicBezTo>
                  <a:lnTo>
                    <a:pt x="697613" y="65623"/>
                  </a:lnTo>
                  <a:cubicBezTo>
                    <a:pt x="712727" y="65623"/>
                    <a:pt x="725042" y="76432"/>
                    <a:pt x="725815" y="89874"/>
                  </a:cubicBezTo>
                  <a:lnTo>
                    <a:pt x="726007" y="740342"/>
                  </a:lnTo>
                  <a:cubicBezTo>
                    <a:pt x="725277" y="753133"/>
                    <a:pt x="713986" y="763306"/>
                    <a:pt x="699905" y="764241"/>
                  </a:cubicBezTo>
                  <a:lnTo>
                    <a:pt x="100457" y="764302"/>
                  </a:lnTo>
                  <a:cubicBezTo>
                    <a:pt x="86376" y="763367"/>
                    <a:pt x="75182" y="752975"/>
                    <a:pt x="74450" y="740187"/>
                  </a:cubicBezTo>
                  <a:lnTo>
                    <a:pt x="74257" y="89890"/>
                  </a:lnTo>
                  <a:cubicBezTo>
                    <a:pt x="74987" y="76445"/>
                    <a:pt x="87538" y="65623"/>
                    <a:pt x="102608" y="65623"/>
                  </a:cubicBezTo>
                  <a:lnTo>
                    <a:pt x="187013" y="65623"/>
                  </a:lnTo>
                  <a:cubicBezTo>
                    <a:pt x="210394" y="65623"/>
                    <a:pt x="228969" y="48862"/>
                    <a:pt x="228969" y="27816"/>
                  </a:cubicBezTo>
                  <a:lnTo>
                    <a:pt x="228969" y="0"/>
                  </a:lnTo>
                  <a:lnTo>
                    <a:pt x="63178" y="0"/>
                  </a:lnTo>
                  <a:cubicBezTo>
                    <a:pt x="28905" y="0"/>
                    <a:pt x="0" y="24973"/>
                    <a:pt x="0" y="55830"/>
                  </a:cubicBezTo>
                  <a:lnTo>
                    <a:pt x="0" y="772479"/>
                  </a:lnTo>
                  <a:cubicBezTo>
                    <a:pt x="0" y="803305"/>
                    <a:pt x="28905" y="829244"/>
                    <a:pt x="63180" y="829244"/>
                  </a:cubicBezTo>
                  <a:lnTo>
                    <a:pt x="400111" y="829244"/>
                  </a:lnTo>
                  <a:lnTo>
                    <a:pt x="737042" y="829244"/>
                  </a:lnTo>
                  <a:cubicBezTo>
                    <a:pt x="771362" y="829244"/>
                    <a:pt x="798000" y="803305"/>
                    <a:pt x="798000" y="772479"/>
                  </a:cubicBezTo>
                  <a:lnTo>
                    <a:pt x="798000" y="55830"/>
                  </a:lnTo>
                  <a:cubicBezTo>
                    <a:pt x="798000" y="24973"/>
                    <a:pt x="771362" y="0"/>
                    <a:pt x="737042" y="0"/>
                  </a:cubicBezTo>
                  <a:close/>
                </a:path>
              </a:pathLst>
            </a:custGeom>
            <a:solidFill>
              <a:srgbClr val="0070C0"/>
            </a:solidFill>
            <a:ln w="7600" cap="flat">
              <a:solidFill>
                <a:srgbClr val="6D6D6D"/>
              </a:solidFill>
              <a:bevel/>
            </a:ln>
            <a:effectLst>
              <a:outerShdw dist="21496" dir="2700000" algn="tl" rotWithShape="0">
                <a:srgbClr val="000000">
                  <a:alpha val="8000"/>
                </a:srgbClr>
              </a:outerShdw>
            </a:effectLst>
          </p:spPr>
        </p:sp>
        <p:sp>
          <p:nvSpPr>
            <p:cNvPr id="9" name="Forma libre 8"/>
            <p:cNvSpPr/>
            <p:nvPr/>
          </p:nvSpPr>
          <p:spPr>
            <a:xfrm>
              <a:off x="4318090" y="3302227"/>
              <a:ext cx="253909" cy="63635"/>
            </a:xfrm>
            <a:custGeom>
              <a:avLst/>
              <a:gdLst/>
              <a:ahLst/>
              <a:cxnLst/>
              <a:rect l="0" t="0" r="0" b="0"/>
              <a:pathLst>
                <a:path w="253909" h="63635">
                  <a:moveTo>
                    <a:pt x="0" y="63635"/>
                  </a:moveTo>
                  <a:lnTo>
                    <a:pt x="253909" y="63635"/>
                  </a:lnTo>
                  <a:lnTo>
                    <a:pt x="253909" y="0"/>
                  </a:lnTo>
                  <a:lnTo>
                    <a:pt x="0" y="0"/>
                  </a:lnTo>
                  <a:lnTo>
                    <a:pt x="0" y="63635"/>
                  </a:lnTo>
                  <a:close/>
                </a:path>
              </a:pathLst>
            </a:custGeom>
            <a:solidFill>
              <a:srgbClr val="0070C0"/>
            </a:solidFill>
            <a:ln w="7600" cap="flat">
              <a:solidFill>
                <a:srgbClr val="6D6D6D"/>
              </a:solidFill>
              <a:bevel/>
            </a:ln>
            <a:effectLst>
              <a:outerShdw dist="21496" dir="2700000" algn="tl" rotWithShape="0">
                <a:srgbClr val="000000">
                  <a:alpha val="8000"/>
                </a:srgbClr>
              </a:outerShdw>
            </a:effectLst>
          </p:spPr>
        </p:sp>
        <p:sp>
          <p:nvSpPr>
            <p:cNvPr id="10" name="Forma libre 9"/>
            <p:cNvSpPr/>
            <p:nvPr/>
          </p:nvSpPr>
          <p:spPr>
            <a:xfrm>
              <a:off x="4318092" y="3684037"/>
              <a:ext cx="362727" cy="63635"/>
            </a:xfrm>
            <a:custGeom>
              <a:avLst/>
              <a:gdLst/>
              <a:ahLst/>
              <a:cxnLst/>
              <a:rect l="0" t="0" r="0" b="0"/>
              <a:pathLst>
                <a:path w="362727" h="63635">
                  <a:moveTo>
                    <a:pt x="0" y="63635"/>
                  </a:moveTo>
                  <a:lnTo>
                    <a:pt x="362727" y="63635"/>
                  </a:lnTo>
                  <a:lnTo>
                    <a:pt x="362727" y="0"/>
                  </a:lnTo>
                  <a:lnTo>
                    <a:pt x="0" y="0"/>
                  </a:lnTo>
                  <a:lnTo>
                    <a:pt x="0" y="63635"/>
                  </a:lnTo>
                  <a:close/>
                </a:path>
              </a:pathLst>
            </a:custGeom>
            <a:solidFill>
              <a:srgbClr val="0070C0"/>
            </a:solidFill>
            <a:ln w="7600" cap="flat">
              <a:solidFill>
                <a:srgbClr val="6D6D6D"/>
              </a:solidFill>
              <a:bevel/>
            </a:ln>
            <a:effectLst>
              <a:outerShdw dist="21496" dir="2700000" algn="tl" rotWithShape="0">
                <a:srgbClr val="000000">
                  <a:alpha val="8000"/>
                </a:srgbClr>
              </a:outerShdw>
            </a:effectLst>
          </p:spPr>
        </p:sp>
        <p:sp>
          <p:nvSpPr>
            <p:cNvPr id="11" name="Forma libre 10"/>
            <p:cNvSpPr/>
            <p:nvPr/>
          </p:nvSpPr>
          <p:spPr>
            <a:xfrm>
              <a:off x="4318092" y="3556766"/>
              <a:ext cx="292449" cy="63635"/>
            </a:xfrm>
            <a:custGeom>
              <a:avLst/>
              <a:gdLst/>
              <a:ahLst/>
              <a:cxnLst/>
              <a:rect l="0" t="0" r="0" b="0"/>
              <a:pathLst>
                <a:path w="292449" h="63635">
                  <a:moveTo>
                    <a:pt x="0" y="63635"/>
                  </a:moveTo>
                  <a:lnTo>
                    <a:pt x="292449" y="63635"/>
                  </a:lnTo>
                  <a:lnTo>
                    <a:pt x="292449" y="0"/>
                  </a:lnTo>
                  <a:lnTo>
                    <a:pt x="0" y="0"/>
                  </a:lnTo>
                  <a:lnTo>
                    <a:pt x="0" y="63635"/>
                  </a:lnTo>
                  <a:close/>
                </a:path>
              </a:pathLst>
            </a:custGeom>
            <a:solidFill>
              <a:srgbClr val="0070C0"/>
            </a:solidFill>
            <a:ln w="7600" cap="flat">
              <a:solidFill>
                <a:srgbClr val="6D6D6D"/>
              </a:solidFill>
              <a:bevel/>
            </a:ln>
            <a:effectLst>
              <a:outerShdw dist="21496" dir="2700000" algn="tl" rotWithShape="0">
                <a:srgbClr val="000000">
                  <a:alpha val="8000"/>
                </a:srgbClr>
              </a:outerShdw>
            </a:effectLst>
          </p:spPr>
        </p:sp>
        <p:sp>
          <p:nvSpPr>
            <p:cNvPr id="12" name="Forma libre 11"/>
            <p:cNvSpPr/>
            <p:nvPr/>
          </p:nvSpPr>
          <p:spPr>
            <a:xfrm>
              <a:off x="4318092" y="3429497"/>
              <a:ext cx="471545" cy="63635"/>
            </a:xfrm>
            <a:custGeom>
              <a:avLst/>
              <a:gdLst/>
              <a:ahLst/>
              <a:cxnLst/>
              <a:rect l="0" t="0" r="0" b="0"/>
              <a:pathLst>
                <a:path w="471545" h="63635">
                  <a:moveTo>
                    <a:pt x="0" y="63635"/>
                  </a:moveTo>
                  <a:lnTo>
                    <a:pt x="471545" y="63635"/>
                  </a:lnTo>
                  <a:lnTo>
                    <a:pt x="471545" y="0"/>
                  </a:lnTo>
                  <a:lnTo>
                    <a:pt x="0" y="0"/>
                  </a:lnTo>
                  <a:lnTo>
                    <a:pt x="0" y="63635"/>
                  </a:lnTo>
                  <a:close/>
                </a:path>
              </a:pathLst>
            </a:custGeom>
            <a:solidFill>
              <a:srgbClr val="0070C0"/>
            </a:solidFill>
            <a:ln w="7600" cap="flat">
              <a:solidFill>
                <a:srgbClr val="6D6D6D"/>
              </a:solidFill>
              <a:bevel/>
            </a:ln>
            <a:effectLst>
              <a:outerShdw dist="21496" dir="2700000" algn="tl" rotWithShape="0">
                <a:srgbClr val="000000">
                  <a:alpha val="8000"/>
                </a:srgbClr>
              </a:outerShdw>
            </a:effectLst>
          </p:spPr>
        </p:sp>
      </p:grpSp>
      <p:grpSp>
        <p:nvGrpSpPr>
          <p:cNvPr id="52" name="Grupo 51"/>
          <p:cNvGrpSpPr/>
          <p:nvPr/>
        </p:nvGrpSpPr>
        <p:grpSpPr>
          <a:xfrm>
            <a:off x="757300" y="3949493"/>
            <a:ext cx="4288985" cy="1494439"/>
            <a:chOff x="602556" y="3414921"/>
            <a:chExt cx="4288985" cy="1494439"/>
          </a:xfrm>
        </p:grpSpPr>
        <p:grpSp>
          <p:nvGrpSpPr>
            <p:cNvPr id="13" name="Clipboard"/>
            <p:cNvGrpSpPr/>
            <p:nvPr/>
          </p:nvGrpSpPr>
          <p:grpSpPr>
            <a:xfrm>
              <a:off x="602556" y="3854681"/>
              <a:ext cx="924509" cy="1018460"/>
              <a:chOff x="4173000" y="2983058"/>
              <a:chExt cx="798000" cy="891883"/>
            </a:xfrm>
          </p:grpSpPr>
          <p:sp>
            <p:nvSpPr>
              <p:cNvPr id="14" name="Forma libre 13"/>
              <p:cNvSpPr/>
              <p:nvPr/>
            </p:nvSpPr>
            <p:spPr>
              <a:xfrm>
                <a:off x="4355497" y="2983058"/>
                <a:ext cx="435273" cy="255534"/>
              </a:xfrm>
              <a:custGeom>
                <a:avLst/>
                <a:gdLst/>
                <a:ahLst/>
                <a:cxnLst/>
                <a:rect l="0" t="0" r="0" b="0"/>
                <a:pathLst>
                  <a:path w="435273" h="255534">
                    <a:moveTo>
                      <a:pt x="0" y="255534"/>
                    </a:moveTo>
                    <a:lnTo>
                      <a:pt x="435273" y="255534"/>
                    </a:lnTo>
                    <a:cubicBezTo>
                      <a:pt x="431446" y="215762"/>
                      <a:pt x="413217" y="185039"/>
                      <a:pt x="371975" y="175283"/>
                    </a:cubicBezTo>
                    <a:cubicBezTo>
                      <a:pt x="370964" y="175045"/>
                      <a:pt x="369436" y="174439"/>
                      <a:pt x="368423" y="174206"/>
                    </a:cubicBezTo>
                    <a:cubicBezTo>
                      <a:pt x="341209" y="167398"/>
                      <a:pt x="320787" y="158988"/>
                      <a:pt x="320787" y="132882"/>
                    </a:cubicBezTo>
                    <a:lnTo>
                      <a:pt x="320787" y="91927"/>
                    </a:lnTo>
                    <a:cubicBezTo>
                      <a:pt x="320787" y="41146"/>
                      <a:pt x="274258" y="0"/>
                      <a:pt x="216481" y="0"/>
                    </a:cubicBezTo>
                    <a:cubicBezTo>
                      <a:pt x="158747" y="0"/>
                      <a:pt x="112219" y="41146"/>
                      <a:pt x="112219" y="91927"/>
                    </a:cubicBezTo>
                    <a:lnTo>
                      <a:pt x="112219" y="132882"/>
                    </a:lnTo>
                    <a:cubicBezTo>
                      <a:pt x="112219" y="158988"/>
                      <a:pt x="92741" y="167024"/>
                      <a:pt x="65524" y="173833"/>
                    </a:cubicBezTo>
                    <a:cubicBezTo>
                      <a:pt x="64511" y="174066"/>
                      <a:pt x="63711" y="175045"/>
                      <a:pt x="62655" y="175283"/>
                    </a:cubicBezTo>
                    <a:cubicBezTo>
                      <a:pt x="21415" y="185039"/>
                      <a:pt x="4369" y="215762"/>
                      <a:pt x="0" y="255534"/>
                    </a:cubicBezTo>
                    <a:close/>
                    <a:moveTo>
                      <a:pt x="217614" y="64420"/>
                    </a:moveTo>
                    <a:cubicBezTo>
                      <a:pt x="234877" y="64420"/>
                      <a:pt x="248879" y="76739"/>
                      <a:pt x="248879" y="91927"/>
                    </a:cubicBezTo>
                    <a:cubicBezTo>
                      <a:pt x="248879" y="107147"/>
                      <a:pt x="234877" y="119469"/>
                      <a:pt x="217614" y="119469"/>
                    </a:cubicBezTo>
                    <a:cubicBezTo>
                      <a:pt x="200353" y="119469"/>
                      <a:pt x="186392" y="107149"/>
                      <a:pt x="186392" y="91927"/>
                    </a:cubicBezTo>
                    <a:cubicBezTo>
                      <a:pt x="186392" y="76739"/>
                      <a:pt x="200353" y="64420"/>
                      <a:pt x="217614" y="64420"/>
                    </a:cubicBezTo>
                    <a:close/>
                  </a:path>
                </a:pathLst>
              </a:custGeom>
              <a:solidFill>
                <a:srgbClr val="0070C0"/>
              </a:solidFill>
              <a:ln w="7600" cap="flat">
                <a:solidFill>
                  <a:srgbClr val="6D6D6D"/>
                </a:solidFill>
                <a:bevel/>
              </a:ln>
              <a:effectLst>
                <a:outerShdw dist="21496" dir="2700000" algn="tl" rotWithShape="0">
                  <a:srgbClr val="000000">
                    <a:alpha val="8000"/>
                  </a:srgbClr>
                </a:outerShdw>
              </a:effectLst>
            </p:spPr>
          </p:sp>
          <p:sp>
            <p:nvSpPr>
              <p:cNvPr id="15" name="Forma libre 14"/>
              <p:cNvSpPr/>
              <p:nvPr/>
            </p:nvSpPr>
            <p:spPr>
              <a:xfrm>
                <a:off x="4173000" y="3045699"/>
                <a:ext cx="798000" cy="829244"/>
              </a:xfrm>
              <a:custGeom>
                <a:avLst/>
                <a:gdLst/>
                <a:ahLst/>
                <a:cxnLst/>
                <a:rect l="0" t="0" r="0" b="0"/>
                <a:pathLst>
                  <a:path w="798000" h="829244">
                    <a:moveTo>
                      <a:pt x="737042" y="0"/>
                    </a:moveTo>
                    <a:lnTo>
                      <a:pt x="569028" y="0"/>
                    </a:lnTo>
                    <a:lnTo>
                      <a:pt x="569028" y="27816"/>
                    </a:lnTo>
                    <a:cubicBezTo>
                      <a:pt x="569028" y="48862"/>
                      <a:pt x="589869" y="65623"/>
                      <a:pt x="613252" y="65623"/>
                    </a:cubicBezTo>
                    <a:lnTo>
                      <a:pt x="697613" y="65623"/>
                    </a:lnTo>
                    <a:cubicBezTo>
                      <a:pt x="712727" y="65623"/>
                      <a:pt x="725042" y="76432"/>
                      <a:pt x="725815" y="89874"/>
                    </a:cubicBezTo>
                    <a:lnTo>
                      <a:pt x="726007" y="740342"/>
                    </a:lnTo>
                    <a:cubicBezTo>
                      <a:pt x="725277" y="753133"/>
                      <a:pt x="713986" y="763306"/>
                      <a:pt x="699905" y="764241"/>
                    </a:cubicBezTo>
                    <a:lnTo>
                      <a:pt x="100457" y="764302"/>
                    </a:lnTo>
                    <a:cubicBezTo>
                      <a:pt x="86376" y="763367"/>
                      <a:pt x="75182" y="752975"/>
                      <a:pt x="74450" y="740187"/>
                    </a:cubicBezTo>
                    <a:lnTo>
                      <a:pt x="74257" y="89890"/>
                    </a:lnTo>
                    <a:cubicBezTo>
                      <a:pt x="74987" y="76445"/>
                      <a:pt x="87538" y="65623"/>
                      <a:pt x="102608" y="65623"/>
                    </a:cubicBezTo>
                    <a:lnTo>
                      <a:pt x="187013" y="65623"/>
                    </a:lnTo>
                    <a:cubicBezTo>
                      <a:pt x="210394" y="65623"/>
                      <a:pt x="228969" y="48862"/>
                      <a:pt x="228969" y="27816"/>
                    </a:cubicBezTo>
                    <a:lnTo>
                      <a:pt x="228969" y="0"/>
                    </a:lnTo>
                    <a:lnTo>
                      <a:pt x="63178" y="0"/>
                    </a:lnTo>
                    <a:cubicBezTo>
                      <a:pt x="28905" y="0"/>
                      <a:pt x="0" y="24973"/>
                      <a:pt x="0" y="55830"/>
                    </a:cubicBezTo>
                    <a:lnTo>
                      <a:pt x="0" y="772479"/>
                    </a:lnTo>
                    <a:cubicBezTo>
                      <a:pt x="0" y="803305"/>
                      <a:pt x="28905" y="829244"/>
                      <a:pt x="63180" y="829244"/>
                    </a:cubicBezTo>
                    <a:lnTo>
                      <a:pt x="400111" y="829244"/>
                    </a:lnTo>
                    <a:lnTo>
                      <a:pt x="737042" y="829244"/>
                    </a:lnTo>
                    <a:cubicBezTo>
                      <a:pt x="771362" y="829244"/>
                      <a:pt x="798000" y="803305"/>
                      <a:pt x="798000" y="772479"/>
                    </a:cubicBezTo>
                    <a:lnTo>
                      <a:pt x="798000" y="55830"/>
                    </a:lnTo>
                    <a:cubicBezTo>
                      <a:pt x="798000" y="24973"/>
                      <a:pt x="771362" y="0"/>
                      <a:pt x="737042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7600" cap="flat">
                <a:solidFill>
                  <a:srgbClr val="6D6D6D"/>
                </a:solidFill>
                <a:bevel/>
              </a:ln>
              <a:effectLst>
                <a:outerShdw dist="21496" dir="2700000" algn="tl" rotWithShape="0">
                  <a:srgbClr val="000000">
                    <a:alpha val="8000"/>
                  </a:srgbClr>
                </a:outerShdw>
              </a:effectLst>
            </p:spPr>
          </p:sp>
          <p:sp>
            <p:nvSpPr>
              <p:cNvPr id="16" name="Forma libre 15"/>
              <p:cNvSpPr/>
              <p:nvPr/>
            </p:nvSpPr>
            <p:spPr>
              <a:xfrm>
                <a:off x="4318090" y="3302227"/>
                <a:ext cx="253909" cy="63635"/>
              </a:xfrm>
              <a:custGeom>
                <a:avLst/>
                <a:gdLst/>
                <a:ahLst/>
                <a:cxnLst/>
                <a:rect l="0" t="0" r="0" b="0"/>
                <a:pathLst>
                  <a:path w="253909" h="63635">
                    <a:moveTo>
                      <a:pt x="0" y="63635"/>
                    </a:moveTo>
                    <a:lnTo>
                      <a:pt x="253909" y="63635"/>
                    </a:lnTo>
                    <a:lnTo>
                      <a:pt x="253909" y="0"/>
                    </a:lnTo>
                    <a:lnTo>
                      <a:pt x="0" y="0"/>
                    </a:lnTo>
                    <a:lnTo>
                      <a:pt x="0" y="63635"/>
                    </a:lnTo>
                    <a:close/>
                  </a:path>
                </a:pathLst>
              </a:custGeom>
              <a:solidFill>
                <a:srgbClr val="0070C0"/>
              </a:solidFill>
              <a:ln w="7600" cap="flat">
                <a:solidFill>
                  <a:srgbClr val="6D6D6D"/>
                </a:solidFill>
                <a:bevel/>
              </a:ln>
              <a:effectLst>
                <a:outerShdw dist="21496" dir="2700000" algn="tl" rotWithShape="0">
                  <a:srgbClr val="000000">
                    <a:alpha val="8000"/>
                  </a:srgbClr>
                </a:outerShdw>
              </a:effectLst>
            </p:spPr>
          </p:sp>
          <p:sp>
            <p:nvSpPr>
              <p:cNvPr id="17" name="Forma libre 16"/>
              <p:cNvSpPr/>
              <p:nvPr/>
            </p:nvSpPr>
            <p:spPr>
              <a:xfrm>
                <a:off x="4318092" y="3684037"/>
                <a:ext cx="362727" cy="63635"/>
              </a:xfrm>
              <a:custGeom>
                <a:avLst/>
                <a:gdLst/>
                <a:ahLst/>
                <a:cxnLst/>
                <a:rect l="0" t="0" r="0" b="0"/>
                <a:pathLst>
                  <a:path w="362727" h="63635">
                    <a:moveTo>
                      <a:pt x="0" y="63635"/>
                    </a:moveTo>
                    <a:lnTo>
                      <a:pt x="362727" y="63635"/>
                    </a:lnTo>
                    <a:lnTo>
                      <a:pt x="362727" y="0"/>
                    </a:lnTo>
                    <a:lnTo>
                      <a:pt x="0" y="0"/>
                    </a:lnTo>
                    <a:lnTo>
                      <a:pt x="0" y="63635"/>
                    </a:lnTo>
                    <a:close/>
                  </a:path>
                </a:pathLst>
              </a:custGeom>
              <a:solidFill>
                <a:srgbClr val="0070C0"/>
              </a:solidFill>
              <a:ln w="7600" cap="flat">
                <a:solidFill>
                  <a:srgbClr val="6D6D6D"/>
                </a:solidFill>
                <a:bevel/>
              </a:ln>
              <a:effectLst>
                <a:outerShdw dist="21496" dir="2700000" algn="tl" rotWithShape="0">
                  <a:srgbClr val="000000">
                    <a:alpha val="8000"/>
                  </a:srgbClr>
                </a:outerShdw>
              </a:effectLst>
            </p:spPr>
          </p:sp>
          <p:sp>
            <p:nvSpPr>
              <p:cNvPr id="18" name="Forma libre 17"/>
              <p:cNvSpPr/>
              <p:nvPr/>
            </p:nvSpPr>
            <p:spPr>
              <a:xfrm>
                <a:off x="4318092" y="3556766"/>
                <a:ext cx="292449" cy="63635"/>
              </a:xfrm>
              <a:custGeom>
                <a:avLst/>
                <a:gdLst/>
                <a:ahLst/>
                <a:cxnLst/>
                <a:rect l="0" t="0" r="0" b="0"/>
                <a:pathLst>
                  <a:path w="292449" h="63635">
                    <a:moveTo>
                      <a:pt x="0" y="63635"/>
                    </a:moveTo>
                    <a:lnTo>
                      <a:pt x="292449" y="63635"/>
                    </a:lnTo>
                    <a:lnTo>
                      <a:pt x="292449" y="0"/>
                    </a:lnTo>
                    <a:lnTo>
                      <a:pt x="0" y="0"/>
                    </a:lnTo>
                    <a:lnTo>
                      <a:pt x="0" y="63635"/>
                    </a:lnTo>
                    <a:close/>
                  </a:path>
                </a:pathLst>
              </a:custGeom>
              <a:solidFill>
                <a:srgbClr val="0070C0"/>
              </a:solidFill>
              <a:ln w="7600" cap="flat">
                <a:solidFill>
                  <a:srgbClr val="6D6D6D"/>
                </a:solidFill>
                <a:bevel/>
              </a:ln>
              <a:effectLst>
                <a:outerShdw dist="21496" dir="2700000" algn="tl" rotWithShape="0">
                  <a:srgbClr val="000000">
                    <a:alpha val="8000"/>
                  </a:srgbClr>
                </a:outerShdw>
              </a:effectLst>
            </p:spPr>
          </p:sp>
          <p:sp>
            <p:nvSpPr>
              <p:cNvPr id="19" name="Forma libre 18"/>
              <p:cNvSpPr/>
              <p:nvPr/>
            </p:nvSpPr>
            <p:spPr>
              <a:xfrm>
                <a:off x="4318092" y="3429497"/>
                <a:ext cx="471545" cy="63635"/>
              </a:xfrm>
              <a:custGeom>
                <a:avLst/>
                <a:gdLst/>
                <a:ahLst/>
                <a:cxnLst/>
                <a:rect l="0" t="0" r="0" b="0"/>
                <a:pathLst>
                  <a:path w="471545" h="63635">
                    <a:moveTo>
                      <a:pt x="0" y="63635"/>
                    </a:moveTo>
                    <a:lnTo>
                      <a:pt x="471545" y="63635"/>
                    </a:lnTo>
                    <a:lnTo>
                      <a:pt x="471545" y="0"/>
                    </a:lnTo>
                    <a:lnTo>
                      <a:pt x="0" y="0"/>
                    </a:lnTo>
                    <a:lnTo>
                      <a:pt x="0" y="63635"/>
                    </a:lnTo>
                    <a:close/>
                  </a:path>
                </a:pathLst>
              </a:custGeom>
              <a:solidFill>
                <a:srgbClr val="0070C0"/>
              </a:solidFill>
              <a:ln w="7600" cap="flat">
                <a:solidFill>
                  <a:srgbClr val="6D6D6D"/>
                </a:solidFill>
                <a:bevel/>
              </a:ln>
              <a:effectLst>
                <a:outerShdw dist="21496" dir="2700000" algn="tl" rotWithShape="0">
                  <a:srgbClr val="000000">
                    <a:alpha val="8000"/>
                  </a:srgbClr>
                </a:outerShdw>
              </a:effectLst>
            </p:spPr>
          </p:sp>
        </p:grpSp>
        <p:grpSp>
          <p:nvGrpSpPr>
            <p:cNvPr id="27" name="Clipboard"/>
            <p:cNvGrpSpPr/>
            <p:nvPr/>
          </p:nvGrpSpPr>
          <p:grpSpPr>
            <a:xfrm>
              <a:off x="1738494" y="3869916"/>
              <a:ext cx="924509" cy="1018460"/>
              <a:chOff x="4173000" y="2983058"/>
              <a:chExt cx="798000" cy="891883"/>
            </a:xfrm>
          </p:grpSpPr>
          <p:sp>
            <p:nvSpPr>
              <p:cNvPr id="28" name="Forma libre 27"/>
              <p:cNvSpPr/>
              <p:nvPr/>
            </p:nvSpPr>
            <p:spPr>
              <a:xfrm>
                <a:off x="4355497" y="2983058"/>
                <a:ext cx="435273" cy="255534"/>
              </a:xfrm>
              <a:custGeom>
                <a:avLst/>
                <a:gdLst/>
                <a:ahLst/>
                <a:cxnLst/>
                <a:rect l="0" t="0" r="0" b="0"/>
                <a:pathLst>
                  <a:path w="435273" h="255534">
                    <a:moveTo>
                      <a:pt x="0" y="255534"/>
                    </a:moveTo>
                    <a:lnTo>
                      <a:pt x="435273" y="255534"/>
                    </a:lnTo>
                    <a:cubicBezTo>
                      <a:pt x="431446" y="215762"/>
                      <a:pt x="413217" y="185039"/>
                      <a:pt x="371975" y="175283"/>
                    </a:cubicBezTo>
                    <a:cubicBezTo>
                      <a:pt x="370964" y="175045"/>
                      <a:pt x="369436" y="174439"/>
                      <a:pt x="368423" y="174206"/>
                    </a:cubicBezTo>
                    <a:cubicBezTo>
                      <a:pt x="341209" y="167398"/>
                      <a:pt x="320787" y="158988"/>
                      <a:pt x="320787" y="132882"/>
                    </a:cubicBezTo>
                    <a:lnTo>
                      <a:pt x="320787" y="91927"/>
                    </a:lnTo>
                    <a:cubicBezTo>
                      <a:pt x="320787" y="41146"/>
                      <a:pt x="274258" y="0"/>
                      <a:pt x="216481" y="0"/>
                    </a:cubicBezTo>
                    <a:cubicBezTo>
                      <a:pt x="158747" y="0"/>
                      <a:pt x="112219" y="41146"/>
                      <a:pt x="112219" y="91927"/>
                    </a:cubicBezTo>
                    <a:lnTo>
                      <a:pt x="112219" y="132882"/>
                    </a:lnTo>
                    <a:cubicBezTo>
                      <a:pt x="112219" y="158988"/>
                      <a:pt x="92741" y="167024"/>
                      <a:pt x="65524" y="173833"/>
                    </a:cubicBezTo>
                    <a:cubicBezTo>
                      <a:pt x="64511" y="174066"/>
                      <a:pt x="63711" y="175045"/>
                      <a:pt x="62655" y="175283"/>
                    </a:cubicBezTo>
                    <a:cubicBezTo>
                      <a:pt x="21415" y="185039"/>
                      <a:pt x="4369" y="215762"/>
                      <a:pt x="0" y="255534"/>
                    </a:cubicBezTo>
                    <a:close/>
                    <a:moveTo>
                      <a:pt x="217614" y="64420"/>
                    </a:moveTo>
                    <a:cubicBezTo>
                      <a:pt x="234877" y="64420"/>
                      <a:pt x="248879" y="76739"/>
                      <a:pt x="248879" y="91927"/>
                    </a:cubicBezTo>
                    <a:cubicBezTo>
                      <a:pt x="248879" y="107147"/>
                      <a:pt x="234877" y="119469"/>
                      <a:pt x="217614" y="119469"/>
                    </a:cubicBezTo>
                    <a:cubicBezTo>
                      <a:pt x="200353" y="119469"/>
                      <a:pt x="186392" y="107149"/>
                      <a:pt x="186392" y="91927"/>
                    </a:cubicBezTo>
                    <a:cubicBezTo>
                      <a:pt x="186392" y="76739"/>
                      <a:pt x="200353" y="64420"/>
                      <a:pt x="217614" y="64420"/>
                    </a:cubicBezTo>
                    <a:close/>
                  </a:path>
                </a:pathLst>
              </a:custGeom>
              <a:solidFill>
                <a:srgbClr val="0070C0"/>
              </a:solidFill>
              <a:ln w="7600" cap="flat">
                <a:solidFill>
                  <a:srgbClr val="6D6D6D"/>
                </a:solidFill>
                <a:bevel/>
              </a:ln>
              <a:effectLst>
                <a:outerShdw dist="21496" dir="2700000" algn="tl" rotWithShape="0">
                  <a:srgbClr val="000000">
                    <a:alpha val="8000"/>
                  </a:srgbClr>
                </a:outerShdw>
              </a:effectLst>
            </p:spPr>
          </p:sp>
          <p:sp>
            <p:nvSpPr>
              <p:cNvPr id="29" name="Forma libre 28"/>
              <p:cNvSpPr/>
              <p:nvPr/>
            </p:nvSpPr>
            <p:spPr>
              <a:xfrm>
                <a:off x="4173000" y="3045699"/>
                <a:ext cx="798000" cy="829244"/>
              </a:xfrm>
              <a:custGeom>
                <a:avLst/>
                <a:gdLst/>
                <a:ahLst/>
                <a:cxnLst/>
                <a:rect l="0" t="0" r="0" b="0"/>
                <a:pathLst>
                  <a:path w="798000" h="829244">
                    <a:moveTo>
                      <a:pt x="737042" y="0"/>
                    </a:moveTo>
                    <a:lnTo>
                      <a:pt x="569028" y="0"/>
                    </a:lnTo>
                    <a:lnTo>
                      <a:pt x="569028" y="27816"/>
                    </a:lnTo>
                    <a:cubicBezTo>
                      <a:pt x="569028" y="48862"/>
                      <a:pt x="589869" y="65623"/>
                      <a:pt x="613252" y="65623"/>
                    </a:cubicBezTo>
                    <a:lnTo>
                      <a:pt x="697613" y="65623"/>
                    </a:lnTo>
                    <a:cubicBezTo>
                      <a:pt x="712727" y="65623"/>
                      <a:pt x="725042" y="76432"/>
                      <a:pt x="725815" y="89874"/>
                    </a:cubicBezTo>
                    <a:lnTo>
                      <a:pt x="726007" y="740342"/>
                    </a:lnTo>
                    <a:cubicBezTo>
                      <a:pt x="725277" y="753133"/>
                      <a:pt x="713986" y="763306"/>
                      <a:pt x="699905" y="764241"/>
                    </a:cubicBezTo>
                    <a:lnTo>
                      <a:pt x="100457" y="764302"/>
                    </a:lnTo>
                    <a:cubicBezTo>
                      <a:pt x="86376" y="763367"/>
                      <a:pt x="75182" y="752975"/>
                      <a:pt x="74450" y="740187"/>
                    </a:cubicBezTo>
                    <a:lnTo>
                      <a:pt x="74257" y="89890"/>
                    </a:lnTo>
                    <a:cubicBezTo>
                      <a:pt x="74987" y="76445"/>
                      <a:pt x="87538" y="65623"/>
                      <a:pt x="102608" y="65623"/>
                    </a:cubicBezTo>
                    <a:lnTo>
                      <a:pt x="187013" y="65623"/>
                    </a:lnTo>
                    <a:cubicBezTo>
                      <a:pt x="210394" y="65623"/>
                      <a:pt x="228969" y="48862"/>
                      <a:pt x="228969" y="27816"/>
                    </a:cubicBezTo>
                    <a:lnTo>
                      <a:pt x="228969" y="0"/>
                    </a:lnTo>
                    <a:lnTo>
                      <a:pt x="63178" y="0"/>
                    </a:lnTo>
                    <a:cubicBezTo>
                      <a:pt x="28905" y="0"/>
                      <a:pt x="0" y="24973"/>
                      <a:pt x="0" y="55830"/>
                    </a:cubicBezTo>
                    <a:lnTo>
                      <a:pt x="0" y="772479"/>
                    </a:lnTo>
                    <a:cubicBezTo>
                      <a:pt x="0" y="803305"/>
                      <a:pt x="28905" y="829244"/>
                      <a:pt x="63180" y="829244"/>
                    </a:cubicBezTo>
                    <a:lnTo>
                      <a:pt x="400111" y="829244"/>
                    </a:lnTo>
                    <a:lnTo>
                      <a:pt x="737042" y="829244"/>
                    </a:lnTo>
                    <a:cubicBezTo>
                      <a:pt x="771362" y="829244"/>
                      <a:pt x="798000" y="803305"/>
                      <a:pt x="798000" y="772479"/>
                    </a:cubicBezTo>
                    <a:lnTo>
                      <a:pt x="798000" y="55830"/>
                    </a:lnTo>
                    <a:cubicBezTo>
                      <a:pt x="798000" y="24973"/>
                      <a:pt x="771362" y="0"/>
                      <a:pt x="737042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7600" cap="flat">
                <a:solidFill>
                  <a:srgbClr val="6D6D6D"/>
                </a:solidFill>
                <a:bevel/>
              </a:ln>
              <a:effectLst>
                <a:outerShdw dist="21496" dir="2700000" algn="tl" rotWithShape="0">
                  <a:srgbClr val="000000">
                    <a:alpha val="8000"/>
                  </a:srgbClr>
                </a:outerShdw>
              </a:effectLst>
            </p:spPr>
          </p:sp>
          <p:sp>
            <p:nvSpPr>
              <p:cNvPr id="30" name="Forma libre 29"/>
              <p:cNvSpPr/>
              <p:nvPr/>
            </p:nvSpPr>
            <p:spPr>
              <a:xfrm>
                <a:off x="4318090" y="3302227"/>
                <a:ext cx="253909" cy="63635"/>
              </a:xfrm>
              <a:custGeom>
                <a:avLst/>
                <a:gdLst/>
                <a:ahLst/>
                <a:cxnLst/>
                <a:rect l="0" t="0" r="0" b="0"/>
                <a:pathLst>
                  <a:path w="253909" h="63635">
                    <a:moveTo>
                      <a:pt x="0" y="63635"/>
                    </a:moveTo>
                    <a:lnTo>
                      <a:pt x="253909" y="63635"/>
                    </a:lnTo>
                    <a:lnTo>
                      <a:pt x="253909" y="0"/>
                    </a:lnTo>
                    <a:lnTo>
                      <a:pt x="0" y="0"/>
                    </a:lnTo>
                    <a:lnTo>
                      <a:pt x="0" y="63635"/>
                    </a:lnTo>
                    <a:close/>
                  </a:path>
                </a:pathLst>
              </a:custGeom>
              <a:solidFill>
                <a:srgbClr val="0070C0"/>
              </a:solidFill>
              <a:ln w="7600" cap="flat">
                <a:solidFill>
                  <a:srgbClr val="6D6D6D"/>
                </a:solidFill>
                <a:bevel/>
              </a:ln>
              <a:effectLst>
                <a:outerShdw dist="21496" dir="2700000" algn="tl" rotWithShape="0">
                  <a:srgbClr val="000000">
                    <a:alpha val="8000"/>
                  </a:srgbClr>
                </a:outerShdw>
              </a:effectLst>
            </p:spPr>
          </p:sp>
          <p:sp>
            <p:nvSpPr>
              <p:cNvPr id="31" name="Forma libre 30"/>
              <p:cNvSpPr/>
              <p:nvPr/>
            </p:nvSpPr>
            <p:spPr>
              <a:xfrm>
                <a:off x="4318092" y="3684037"/>
                <a:ext cx="362727" cy="63635"/>
              </a:xfrm>
              <a:custGeom>
                <a:avLst/>
                <a:gdLst/>
                <a:ahLst/>
                <a:cxnLst/>
                <a:rect l="0" t="0" r="0" b="0"/>
                <a:pathLst>
                  <a:path w="362727" h="63635">
                    <a:moveTo>
                      <a:pt x="0" y="63635"/>
                    </a:moveTo>
                    <a:lnTo>
                      <a:pt x="362727" y="63635"/>
                    </a:lnTo>
                    <a:lnTo>
                      <a:pt x="362727" y="0"/>
                    </a:lnTo>
                    <a:lnTo>
                      <a:pt x="0" y="0"/>
                    </a:lnTo>
                    <a:lnTo>
                      <a:pt x="0" y="63635"/>
                    </a:lnTo>
                    <a:close/>
                  </a:path>
                </a:pathLst>
              </a:custGeom>
              <a:solidFill>
                <a:srgbClr val="0070C0"/>
              </a:solidFill>
              <a:ln w="7600" cap="flat">
                <a:solidFill>
                  <a:srgbClr val="6D6D6D"/>
                </a:solidFill>
                <a:bevel/>
              </a:ln>
              <a:effectLst>
                <a:outerShdw dist="21496" dir="2700000" algn="tl" rotWithShape="0">
                  <a:srgbClr val="000000">
                    <a:alpha val="8000"/>
                  </a:srgbClr>
                </a:outerShdw>
              </a:effectLst>
            </p:spPr>
          </p:sp>
          <p:sp>
            <p:nvSpPr>
              <p:cNvPr id="32" name="Forma libre 31"/>
              <p:cNvSpPr/>
              <p:nvPr/>
            </p:nvSpPr>
            <p:spPr>
              <a:xfrm>
                <a:off x="4318092" y="3556766"/>
                <a:ext cx="292449" cy="63635"/>
              </a:xfrm>
              <a:custGeom>
                <a:avLst/>
                <a:gdLst/>
                <a:ahLst/>
                <a:cxnLst/>
                <a:rect l="0" t="0" r="0" b="0"/>
                <a:pathLst>
                  <a:path w="292449" h="63635">
                    <a:moveTo>
                      <a:pt x="0" y="63635"/>
                    </a:moveTo>
                    <a:lnTo>
                      <a:pt x="292449" y="63635"/>
                    </a:lnTo>
                    <a:lnTo>
                      <a:pt x="292449" y="0"/>
                    </a:lnTo>
                    <a:lnTo>
                      <a:pt x="0" y="0"/>
                    </a:lnTo>
                    <a:lnTo>
                      <a:pt x="0" y="63635"/>
                    </a:lnTo>
                    <a:close/>
                  </a:path>
                </a:pathLst>
              </a:custGeom>
              <a:solidFill>
                <a:srgbClr val="0070C0"/>
              </a:solidFill>
              <a:ln w="7600" cap="flat">
                <a:solidFill>
                  <a:srgbClr val="6D6D6D"/>
                </a:solidFill>
                <a:bevel/>
              </a:ln>
              <a:effectLst>
                <a:outerShdw dist="21496" dir="2700000" algn="tl" rotWithShape="0">
                  <a:srgbClr val="000000">
                    <a:alpha val="8000"/>
                  </a:srgbClr>
                </a:outerShdw>
              </a:effectLst>
            </p:spPr>
          </p:sp>
          <p:sp>
            <p:nvSpPr>
              <p:cNvPr id="33" name="Forma libre 32"/>
              <p:cNvSpPr/>
              <p:nvPr/>
            </p:nvSpPr>
            <p:spPr>
              <a:xfrm>
                <a:off x="4318092" y="3429497"/>
                <a:ext cx="471545" cy="63635"/>
              </a:xfrm>
              <a:custGeom>
                <a:avLst/>
                <a:gdLst/>
                <a:ahLst/>
                <a:cxnLst/>
                <a:rect l="0" t="0" r="0" b="0"/>
                <a:pathLst>
                  <a:path w="471545" h="63635">
                    <a:moveTo>
                      <a:pt x="0" y="63635"/>
                    </a:moveTo>
                    <a:lnTo>
                      <a:pt x="471545" y="63635"/>
                    </a:lnTo>
                    <a:lnTo>
                      <a:pt x="471545" y="0"/>
                    </a:lnTo>
                    <a:lnTo>
                      <a:pt x="0" y="0"/>
                    </a:lnTo>
                    <a:lnTo>
                      <a:pt x="0" y="63635"/>
                    </a:lnTo>
                    <a:close/>
                  </a:path>
                </a:pathLst>
              </a:custGeom>
              <a:solidFill>
                <a:srgbClr val="0070C0"/>
              </a:solidFill>
              <a:ln w="7600" cap="flat">
                <a:solidFill>
                  <a:srgbClr val="6D6D6D"/>
                </a:solidFill>
                <a:bevel/>
              </a:ln>
              <a:effectLst>
                <a:outerShdw dist="21496" dir="2700000" algn="tl" rotWithShape="0">
                  <a:srgbClr val="000000">
                    <a:alpha val="8000"/>
                  </a:srgbClr>
                </a:outerShdw>
              </a:effectLst>
            </p:spPr>
          </p:sp>
        </p:grpSp>
        <p:grpSp>
          <p:nvGrpSpPr>
            <p:cNvPr id="34" name="Clipboard"/>
            <p:cNvGrpSpPr/>
            <p:nvPr/>
          </p:nvGrpSpPr>
          <p:grpSpPr>
            <a:xfrm>
              <a:off x="2831094" y="3875665"/>
              <a:ext cx="924509" cy="1018460"/>
              <a:chOff x="4173000" y="2983058"/>
              <a:chExt cx="798000" cy="891883"/>
            </a:xfrm>
          </p:grpSpPr>
          <p:sp>
            <p:nvSpPr>
              <p:cNvPr id="35" name="Forma libre 34"/>
              <p:cNvSpPr/>
              <p:nvPr/>
            </p:nvSpPr>
            <p:spPr>
              <a:xfrm>
                <a:off x="4355497" y="2983058"/>
                <a:ext cx="435273" cy="255534"/>
              </a:xfrm>
              <a:custGeom>
                <a:avLst/>
                <a:gdLst/>
                <a:ahLst/>
                <a:cxnLst/>
                <a:rect l="0" t="0" r="0" b="0"/>
                <a:pathLst>
                  <a:path w="435273" h="255534">
                    <a:moveTo>
                      <a:pt x="0" y="255534"/>
                    </a:moveTo>
                    <a:lnTo>
                      <a:pt x="435273" y="255534"/>
                    </a:lnTo>
                    <a:cubicBezTo>
                      <a:pt x="431446" y="215762"/>
                      <a:pt x="413217" y="185039"/>
                      <a:pt x="371975" y="175283"/>
                    </a:cubicBezTo>
                    <a:cubicBezTo>
                      <a:pt x="370964" y="175045"/>
                      <a:pt x="369436" y="174439"/>
                      <a:pt x="368423" y="174206"/>
                    </a:cubicBezTo>
                    <a:cubicBezTo>
                      <a:pt x="341209" y="167398"/>
                      <a:pt x="320787" y="158988"/>
                      <a:pt x="320787" y="132882"/>
                    </a:cubicBezTo>
                    <a:lnTo>
                      <a:pt x="320787" y="91927"/>
                    </a:lnTo>
                    <a:cubicBezTo>
                      <a:pt x="320787" y="41146"/>
                      <a:pt x="274258" y="0"/>
                      <a:pt x="216481" y="0"/>
                    </a:cubicBezTo>
                    <a:cubicBezTo>
                      <a:pt x="158747" y="0"/>
                      <a:pt x="112219" y="41146"/>
                      <a:pt x="112219" y="91927"/>
                    </a:cubicBezTo>
                    <a:lnTo>
                      <a:pt x="112219" y="132882"/>
                    </a:lnTo>
                    <a:cubicBezTo>
                      <a:pt x="112219" y="158988"/>
                      <a:pt x="92741" y="167024"/>
                      <a:pt x="65524" y="173833"/>
                    </a:cubicBezTo>
                    <a:cubicBezTo>
                      <a:pt x="64511" y="174066"/>
                      <a:pt x="63711" y="175045"/>
                      <a:pt x="62655" y="175283"/>
                    </a:cubicBezTo>
                    <a:cubicBezTo>
                      <a:pt x="21415" y="185039"/>
                      <a:pt x="4369" y="215762"/>
                      <a:pt x="0" y="255534"/>
                    </a:cubicBezTo>
                    <a:close/>
                    <a:moveTo>
                      <a:pt x="217614" y="64420"/>
                    </a:moveTo>
                    <a:cubicBezTo>
                      <a:pt x="234877" y="64420"/>
                      <a:pt x="248879" y="76739"/>
                      <a:pt x="248879" y="91927"/>
                    </a:cubicBezTo>
                    <a:cubicBezTo>
                      <a:pt x="248879" y="107147"/>
                      <a:pt x="234877" y="119469"/>
                      <a:pt x="217614" y="119469"/>
                    </a:cubicBezTo>
                    <a:cubicBezTo>
                      <a:pt x="200353" y="119469"/>
                      <a:pt x="186392" y="107149"/>
                      <a:pt x="186392" y="91927"/>
                    </a:cubicBezTo>
                    <a:cubicBezTo>
                      <a:pt x="186392" y="76739"/>
                      <a:pt x="200353" y="64420"/>
                      <a:pt x="217614" y="64420"/>
                    </a:cubicBezTo>
                    <a:close/>
                  </a:path>
                </a:pathLst>
              </a:custGeom>
              <a:solidFill>
                <a:srgbClr val="0070C0"/>
              </a:solidFill>
              <a:ln w="7600" cap="flat">
                <a:solidFill>
                  <a:srgbClr val="6D6D6D"/>
                </a:solidFill>
                <a:bevel/>
              </a:ln>
              <a:effectLst>
                <a:outerShdw dist="21496" dir="2700000" algn="tl" rotWithShape="0">
                  <a:srgbClr val="000000">
                    <a:alpha val="8000"/>
                  </a:srgbClr>
                </a:outerShdw>
              </a:effectLst>
            </p:spPr>
          </p:sp>
          <p:sp>
            <p:nvSpPr>
              <p:cNvPr id="36" name="Forma libre 35"/>
              <p:cNvSpPr/>
              <p:nvPr/>
            </p:nvSpPr>
            <p:spPr>
              <a:xfrm>
                <a:off x="4173000" y="3045699"/>
                <a:ext cx="798000" cy="829244"/>
              </a:xfrm>
              <a:custGeom>
                <a:avLst/>
                <a:gdLst/>
                <a:ahLst/>
                <a:cxnLst/>
                <a:rect l="0" t="0" r="0" b="0"/>
                <a:pathLst>
                  <a:path w="798000" h="829244">
                    <a:moveTo>
                      <a:pt x="737042" y="0"/>
                    </a:moveTo>
                    <a:lnTo>
                      <a:pt x="569028" y="0"/>
                    </a:lnTo>
                    <a:lnTo>
                      <a:pt x="569028" y="27816"/>
                    </a:lnTo>
                    <a:cubicBezTo>
                      <a:pt x="569028" y="48862"/>
                      <a:pt x="589869" y="65623"/>
                      <a:pt x="613252" y="65623"/>
                    </a:cubicBezTo>
                    <a:lnTo>
                      <a:pt x="697613" y="65623"/>
                    </a:lnTo>
                    <a:cubicBezTo>
                      <a:pt x="712727" y="65623"/>
                      <a:pt x="725042" y="76432"/>
                      <a:pt x="725815" y="89874"/>
                    </a:cubicBezTo>
                    <a:lnTo>
                      <a:pt x="726007" y="740342"/>
                    </a:lnTo>
                    <a:cubicBezTo>
                      <a:pt x="725277" y="753133"/>
                      <a:pt x="713986" y="763306"/>
                      <a:pt x="699905" y="764241"/>
                    </a:cubicBezTo>
                    <a:lnTo>
                      <a:pt x="100457" y="764302"/>
                    </a:lnTo>
                    <a:cubicBezTo>
                      <a:pt x="86376" y="763367"/>
                      <a:pt x="75182" y="752975"/>
                      <a:pt x="74450" y="740187"/>
                    </a:cubicBezTo>
                    <a:lnTo>
                      <a:pt x="74257" y="89890"/>
                    </a:lnTo>
                    <a:cubicBezTo>
                      <a:pt x="74987" y="76445"/>
                      <a:pt x="87538" y="65623"/>
                      <a:pt x="102608" y="65623"/>
                    </a:cubicBezTo>
                    <a:lnTo>
                      <a:pt x="187013" y="65623"/>
                    </a:lnTo>
                    <a:cubicBezTo>
                      <a:pt x="210394" y="65623"/>
                      <a:pt x="228969" y="48862"/>
                      <a:pt x="228969" y="27816"/>
                    </a:cubicBezTo>
                    <a:lnTo>
                      <a:pt x="228969" y="0"/>
                    </a:lnTo>
                    <a:lnTo>
                      <a:pt x="63178" y="0"/>
                    </a:lnTo>
                    <a:cubicBezTo>
                      <a:pt x="28905" y="0"/>
                      <a:pt x="0" y="24973"/>
                      <a:pt x="0" y="55830"/>
                    </a:cubicBezTo>
                    <a:lnTo>
                      <a:pt x="0" y="772479"/>
                    </a:lnTo>
                    <a:cubicBezTo>
                      <a:pt x="0" y="803305"/>
                      <a:pt x="28905" y="829244"/>
                      <a:pt x="63180" y="829244"/>
                    </a:cubicBezTo>
                    <a:lnTo>
                      <a:pt x="400111" y="829244"/>
                    </a:lnTo>
                    <a:lnTo>
                      <a:pt x="737042" y="829244"/>
                    </a:lnTo>
                    <a:cubicBezTo>
                      <a:pt x="771362" y="829244"/>
                      <a:pt x="798000" y="803305"/>
                      <a:pt x="798000" y="772479"/>
                    </a:cubicBezTo>
                    <a:lnTo>
                      <a:pt x="798000" y="55830"/>
                    </a:lnTo>
                    <a:cubicBezTo>
                      <a:pt x="798000" y="24973"/>
                      <a:pt x="771362" y="0"/>
                      <a:pt x="737042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7600" cap="flat">
                <a:solidFill>
                  <a:srgbClr val="6D6D6D"/>
                </a:solidFill>
                <a:bevel/>
              </a:ln>
              <a:effectLst>
                <a:outerShdw dist="21496" dir="2700000" algn="tl" rotWithShape="0">
                  <a:srgbClr val="000000">
                    <a:alpha val="8000"/>
                  </a:srgbClr>
                </a:outerShdw>
              </a:effectLst>
            </p:spPr>
          </p:sp>
          <p:sp>
            <p:nvSpPr>
              <p:cNvPr id="37" name="Forma libre 36"/>
              <p:cNvSpPr/>
              <p:nvPr/>
            </p:nvSpPr>
            <p:spPr>
              <a:xfrm>
                <a:off x="4318090" y="3302227"/>
                <a:ext cx="253909" cy="63635"/>
              </a:xfrm>
              <a:custGeom>
                <a:avLst/>
                <a:gdLst/>
                <a:ahLst/>
                <a:cxnLst/>
                <a:rect l="0" t="0" r="0" b="0"/>
                <a:pathLst>
                  <a:path w="253909" h="63635">
                    <a:moveTo>
                      <a:pt x="0" y="63635"/>
                    </a:moveTo>
                    <a:lnTo>
                      <a:pt x="253909" y="63635"/>
                    </a:lnTo>
                    <a:lnTo>
                      <a:pt x="253909" y="0"/>
                    </a:lnTo>
                    <a:lnTo>
                      <a:pt x="0" y="0"/>
                    </a:lnTo>
                    <a:lnTo>
                      <a:pt x="0" y="63635"/>
                    </a:lnTo>
                    <a:close/>
                  </a:path>
                </a:pathLst>
              </a:custGeom>
              <a:solidFill>
                <a:srgbClr val="0070C0"/>
              </a:solidFill>
              <a:ln w="7600" cap="flat">
                <a:solidFill>
                  <a:srgbClr val="6D6D6D"/>
                </a:solidFill>
                <a:bevel/>
              </a:ln>
              <a:effectLst>
                <a:outerShdw dist="21496" dir="2700000" algn="tl" rotWithShape="0">
                  <a:srgbClr val="000000">
                    <a:alpha val="8000"/>
                  </a:srgbClr>
                </a:outerShdw>
              </a:effectLst>
            </p:spPr>
          </p:sp>
          <p:sp>
            <p:nvSpPr>
              <p:cNvPr id="38" name="Forma libre 37"/>
              <p:cNvSpPr/>
              <p:nvPr/>
            </p:nvSpPr>
            <p:spPr>
              <a:xfrm>
                <a:off x="4318092" y="3684037"/>
                <a:ext cx="362727" cy="63635"/>
              </a:xfrm>
              <a:custGeom>
                <a:avLst/>
                <a:gdLst/>
                <a:ahLst/>
                <a:cxnLst/>
                <a:rect l="0" t="0" r="0" b="0"/>
                <a:pathLst>
                  <a:path w="362727" h="63635">
                    <a:moveTo>
                      <a:pt x="0" y="63635"/>
                    </a:moveTo>
                    <a:lnTo>
                      <a:pt x="362727" y="63635"/>
                    </a:lnTo>
                    <a:lnTo>
                      <a:pt x="362727" y="0"/>
                    </a:lnTo>
                    <a:lnTo>
                      <a:pt x="0" y="0"/>
                    </a:lnTo>
                    <a:lnTo>
                      <a:pt x="0" y="63635"/>
                    </a:lnTo>
                    <a:close/>
                  </a:path>
                </a:pathLst>
              </a:custGeom>
              <a:solidFill>
                <a:srgbClr val="0070C0"/>
              </a:solidFill>
              <a:ln w="7600" cap="flat">
                <a:solidFill>
                  <a:srgbClr val="6D6D6D"/>
                </a:solidFill>
                <a:bevel/>
              </a:ln>
              <a:effectLst>
                <a:outerShdw dist="21496" dir="2700000" algn="tl" rotWithShape="0">
                  <a:srgbClr val="000000">
                    <a:alpha val="8000"/>
                  </a:srgbClr>
                </a:outerShdw>
              </a:effectLst>
            </p:spPr>
          </p:sp>
          <p:sp>
            <p:nvSpPr>
              <p:cNvPr id="39" name="Forma libre 38"/>
              <p:cNvSpPr/>
              <p:nvPr/>
            </p:nvSpPr>
            <p:spPr>
              <a:xfrm>
                <a:off x="4318092" y="3556766"/>
                <a:ext cx="292449" cy="63635"/>
              </a:xfrm>
              <a:custGeom>
                <a:avLst/>
                <a:gdLst/>
                <a:ahLst/>
                <a:cxnLst/>
                <a:rect l="0" t="0" r="0" b="0"/>
                <a:pathLst>
                  <a:path w="292449" h="63635">
                    <a:moveTo>
                      <a:pt x="0" y="63635"/>
                    </a:moveTo>
                    <a:lnTo>
                      <a:pt x="292449" y="63635"/>
                    </a:lnTo>
                    <a:lnTo>
                      <a:pt x="292449" y="0"/>
                    </a:lnTo>
                    <a:lnTo>
                      <a:pt x="0" y="0"/>
                    </a:lnTo>
                    <a:lnTo>
                      <a:pt x="0" y="63635"/>
                    </a:lnTo>
                    <a:close/>
                  </a:path>
                </a:pathLst>
              </a:custGeom>
              <a:solidFill>
                <a:srgbClr val="0070C0"/>
              </a:solidFill>
              <a:ln w="7600" cap="flat">
                <a:solidFill>
                  <a:srgbClr val="6D6D6D"/>
                </a:solidFill>
                <a:bevel/>
              </a:ln>
              <a:effectLst>
                <a:outerShdw dist="21496" dir="2700000" algn="tl" rotWithShape="0">
                  <a:srgbClr val="000000">
                    <a:alpha val="8000"/>
                  </a:srgbClr>
                </a:outerShdw>
              </a:effectLst>
            </p:spPr>
          </p:sp>
          <p:sp>
            <p:nvSpPr>
              <p:cNvPr id="40" name="Forma libre 39"/>
              <p:cNvSpPr/>
              <p:nvPr/>
            </p:nvSpPr>
            <p:spPr>
              <a:xfrm>
                <a:off x="4318092" y="3429497"/>
                <a:ext cx="471545" cy="63635"/>
              </a:xfrm>
              <a:custGeom>
                <a:avLst/>
                <a:gdLst/>
                <a:ahLst/>
                <a:cxnLst/>
                <a:rect l="0" t="0" r="0" b="0"/>
                <a:pathLst>
                  <a:path w="471545" h="63635">
                    <a:moveTo>
                      <a:pt x="0" y="63635"/>
                    </a:moveTo>
                    <a:lnTo>
                      <a:pt x="471545" y="63635"/>
                    </a:lnTo>
                    <a:lnTo>
                      <a:pt x="471545" y="0"/>
                    </a:lnTo>
                    <a:lnTo>
                      <a:pt x="0" y="0"/>
                    </a:lnTo>
                    <a:lnTo>
                      <a:pt x="0" y="63635"/>
                    </a:lnTo>
                    <a:close/>
                  </a:path>
                </a:pathLst>
              </a:custGeom>
              <a:solidFill>
                <a:srgbClr val="0070C0"/>
              </a:solidFill>
              <a:ln w="7600" cap="flat">
                <a:solidFill>
                  <a:srgbClr val="6D6D6D"/>
                </a:solidFill>
                <a:bevel/>
              </a:ln>
              <a:effectLst>
                <a:outerShdw dist="21496" dir="2700000" algn="tl" rotWithShape="0">
                  <a:srgbClr val="000000">
                    <a:alpha val="8000"/>
                  </a:srgbClr>
                </a:outerShdw>
              </a:effectLst>
            </p:spPr>
          </p:sp>
        </p:grpSp>
        <p:grpSp>
          <p:nvGrpSpPr>
            <p:cNvPr id="41" name="Clipboard"/>
            <p:cNvGrpSpPr/>
            <p:nvPr/>
          </p:nvGrpSpPr>
          <p:grpSpPr>
            <a:xfrm>
              <a:off x="3967032" y="3890900"/>
              <a:ext cx="924509" cy="1018460"/>
              <a:chOff x="4173000" y="2983058"/>
              <a:chExt cx="798000" cy="891883"/>
            </a:xfrm>
          </p:grpSpPr>
          <p:sp>
            <p:nvSpPr>
              <p:cNvPr id="42" name="Forma libre 41"/>
              <p:cNvSpPr/>
              <p:nvPr/>
            </p:nvSpPr>
            <p:spPr>
              <a:xfrm>
                <a:off x="4355497" y="2983058"/>
                <a:ext cx="435273" cy="255534"/>
              </a:xfrm>
              <a:custGeom>
                <a:avLst/>
                <a:gdLst/>
                <a:ahLst/>
                <a:cxnLst/>
                <a:rect l="0" t="0" r="0" b="0"/>
                <a:pathLst>
                  <a:path w="435273" h="255534">
                    <a:moveTo>
                      <a:pt x="0" y="255534"/>
                    </a:moveTo>
                    <a:lnTo>
                      <a:pt x="435273" y="255534"/>
                    </a:lnTo>
                    <a:cubicBezTo>
                      <a:pt x="431446" y="215762"/>
                      <a:pt x="413217" y="185039"/>
                      <a:pt x="371975" y="175283"/>
                    </a:cubicBezTo>
                    <a:cubicBezTo>
                      <a:pt x="370964" y="175045"/>
                      <a:pt x="369436" y="174439"/>
                      <a:pt x="368423" y="174206"/>
                    </a:cubicBezTo>
                    <a:cubicBezTo>
                      <a:pt x="341209" y="167398"/>
                      <a:pt x="320787" y="158988"/>
                      <a:pt x="320787" y="132882"/>
                    </a:cubicBezTo>
                    <a:lnTo>
                      <a:pt x="320787" y="91927"/>
                    </a:lnTo>
                    <a:cubicBezTo>
                      <a:pt x="320787" y="41146"/>
                      <a:pt x="274258" y="0"/>
                      <a:pt x="216481" y="0"/>
                    </a:cubicBezTo>
                    <a:cubicBezTo>
                      <a:pt x="158747" y="0"/>
                      <a:pt x="112219" y="41146"/>
                      <a:pt x="112219" y="91927"/>
                    </a:cubicBezTo>
                    <a:lnTo>
                      <a:pt x="112219" y="132882"/>
                    </a:lnTo>
                    <a:cubicBezTo>
                      <a:pt x="112219" y="158988"/>
                      <a:pt x="92741" y="167024"/>
                      <a:pt x="65524" y="173833"/>
                    </a:cubicBezTo>
                    <a:cubicBezTo>
                      <a:pt x="64511" y="174066"/>
                      <a:pt x="63711" y="175045"/>
                      <a:pt x="62655" y="175283"/>
                    </a:cubicBezTo>
                    <a:cubicBezTo>
                      <a:pt x="21415" y="185039"/>
                      <a:pt x="4369" y="215762"/>
                      <a:pt x="0" y="255534"/>
                    </a:cubicBezTo>
                    <a:close/>
                    <a:moveTo>
                      <a:pt x="217614" y="64420"/>
                    </a:moveTo>
                    <a:cubicBezTo>
                      <a:pt x="234877" y="64420"/>
                      <a:pt x="248879" y="76739"/>
                      <a:pt x="248879" y="91927"/>
                    </a:cubicBezTo>
                    <a:cubicBezTo>
                      <a:pt x="248879" y="107147"/>
                      <a:pt x="234877" y="119469"/>
                      <a:pt x="217614" y="119469"/>
                    </a:cubicBezTo>
                    <a:cubicBezTo>
                      <a:pt x="200353" y="119469"/>
                      <a:pt x="186392" y="107149"/>
                      <a:pt x="186392" y="91927"/>
                    </a:cubicBezTo>
                    <a:cubicBezTo>
                      <a:pt x="186392" y="76739"/>
                      <a:pt x="200353" y="64420"/>
                      <a:pt x="217614" y="64420"/>
                    </a:cubicBezTo>
                    <a:close/>
                  </a:path>
                </a:pathLst>
              </a:custGeom>
              <a:solidFill>
                <a:srgbClr val="0070C0"/>
              </a:solidFill>
              <a:ln w="7600" cap="flat">
                <a:solidFill>
                  <a:srgbClr val="6D6D6D"/>
                </a:solidFill>
                <a:bevel/>
              </a:ln>
              <a:effectLst>
                <a:outerShdw dist="21496" dir="2700000" algn="tl" rotWithShape="0">
                  <a:srgbClr val="000000">
                    <a:alpha val="8000"/>
                  </a:srgbClr>
                </a:outerShdw>
              </a:effectLst>
            </p:spPr>
          </p:sp>
          <p:sp>
            <p:nvSpPr>
              <p:cNvPr id="43" name="Forma libre 42"/>
              <p:cNvSpPr/>
              <p:nvPr/>
            </p:nvSpPr>
            <p:spPr>
              <a:xfrm>
                <a:off x="4173000" y="3045699"/>
                <a:ext cx="798000" cy="829244"/>
              </a:xfrm>
              <a:custGeom>
                <a:avLst/>
                <a:gdLst/>
                <a:ahLst/>
                <a:cxnLst/>
                <a:rect l="0" t="0" r="0" b="0"/>
                <a:pathLst>
                  <a:path w="798000" h="829244">
                    <a:moveTo>
                      <a:pt x="737042" y="0"/>
                    </a:moveTo>
                    <a:lnTo>
                      <a:pt x="569028" y="0"/>
                    </a:lnTo>
                    <a:lnTo>
                      <a:pt x="569028" y="27816"/>
                    </a:lnTo>
                    <a:cubicBezTo>
                      <a:pt x="569028" y="48862"/>
                      <a:pt x="589869" y="65623"/>
                      <a:pt x="613252" y="65623"/>
                    </a:cubicBezTo>
                    <a:lnTo>
                      <a:pt x="697613" y="65623"/>
                    </a:lnTo>
                    <a:cubicBezTo>
                      <a:pt x="712727" y="65623"/>
                      <a:pt x="725042" y="76432"/>
                      <a:pt x="725815" y="89874"/>
                    </a:cubicBezTo>
                    <a:lnTo>
                      <a:pt x="726007" y="740342"/>
                    </a:lnTo>
                    <a:cubicBezTo>
                      <a:pt x="725277" y="753133"/>
                      <a:pt x="713986" y="763306"/>
                      <a:pt x="699905" y="764241"/>
                    </a:cubicBezTo>
                    <a:lnTo>
                      <a:pt x="100457" y="764302"/>
                    </a:lnTo>
                    <a:cubicBezTo>
                      <a:pt x="86376" y="763367"/>
                      <a:pt x="75182" y="752975"/>
                      <a:pt x="74450" y="740187"/>
                    </a:cubicBezTo>
                    <a:lnTo>
                      <a:pt x="74257" y="89890"/>
                    </a:lnTo>
                    <a:cubicBezTo>
                      <a:pt x="74987" y="76445"/>
                      <a:pt x="87538" y="65623"/>
                      <a:pt x="102608" y="65623"/>
                    </a:cubicBezTo>
                    <a:lnTo>
                      <a:pt x="187013" y="65623"/>
                    </a:lnTo>
                    <a:cubicBezTo>
                      <a:pt x="210394" y="65623"/>
                      <a:pt x="228969" y="48862"/>
                      <a:pt x="228969" y="27816"/>
                    </a:cubicBezTo>
                    <a:lnTo>
                      <a:pt x="228969" y="0"/>
                    </a:lnTo>
                    <a:lnTo>
                      <a:pt x="63178" y="0"/>
                    </a:lnTo>
                    <a:cubicBezTo>
                      <a:pt x="28905" y="0"/>
                      <a:pt x="0" y="24973"/>
                      <a:pt x="0" y="55830"/>
                    </a:cubicBezTo>
                    <a:lnTo>
                      <a:pt x="0" y="772479"/>
                    </a:lnTo>
                    <a:cubicBezTo>
                      <a:pt x="0" y="803305"/>
                      <a:pt x="28905" y="829244"/>
                      <a:pt x="63180" y="829244"/>
                    </a:cubicBezTo>
                    <a:lnTo>
                      <a:pt x="400111" y="829244"/>
                    </a:lnTo>
                    <a:lnTo>
                      <a:pt x="737042" y="829244"/>
                    </a:lnTo>
                    <a:cubicBezTo>
                      <a:pt x="771362" y="829244"/>
                      <a:pt x="798000" y="803305"/>
                      <a:pt x="798000" y="772479"/>
                    </a:cubicBezTo>
                    <a:lnTo>
                      <a:pt x="798000" y="55830"/>
                    </a:lnTo>
                    <a:cubicBezTo>
                      <a:pt x="798000" y="24973"/>
                      <a:pt x="771362" y="0"/>
                      <a:pt x="737042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7600" cap="flat">
                <a:solidFill>
                  <a:srgbClr val="6D6D6D"/>
                </a:solidFill>
                <a:bevel/>
              </a:ln>
              <a:effectLst>
                <a:outerShdw dist="21496" dir="2700000" algn="tl" rotWithShape="0">
                  <a:srgbClr val="000000">
                    <a:alpha val="8000"/>
                  </a:srgbClr>
                </a:outerShdw>
              </a:effectLst>
            </p:spPr>
          </p:sp>
          <p:sp>
            <p:nvSpPr>
              <p:cNvPr id="44" name="Forma libre 43"/>
              <p:cNvSpPr/>
              <p:nvPr/>
            </p:nvSpPr>
            <p:spPr>
              <a:xfrm>
                <a:off x="4318090" y="3302227"/>
                <a:ext cx="253909" cy="63635"/>
              </a:xfrm>
              <a:custGeom>
                <a:avLst/>
                <a:gdLst/>
                <a:ahLst/>
                <a:cxnLst/>
                <a:rect l="0" t="0" r="0" b="0"/>
                <a:pathLst>
                  <a:path w="253909" h="63635">
                    <a:moveTo>
                      <a:pt x="0" y="63635"/>
                    </a:moveTo>
                    <a:lnTo>
                      <a:pt x="253909" y="63635"/>
                    </a:lnTo>
                    <a:lnTo>
                      <a:pt x="253909" y="0"/>
                    </a:lnTo>
                    <a:lnTo>
                      <a:pt x="0" y="0"/>
                    </a:lnTo>
                    <a:lnTo>
                      <a:pt x="0" y="63635"/>
                    </a:lnTo>
                    <a:close/>
                  </a:path>
                </a:pathLst>
              </a:custGeom>
              <a:solidFill>
                <a:srgbClr val="0070C0"/>
              </a:solidFill>
              <a:ln w="7600" cap="flat">
                <a:solidFill>
                  <a:srgbClr val="6D6D6D"/>
                </a:solidFill>
                <a:bevel/>
              </a:ln>
              <a:effectLst>
                <a:outerShdw dist="21496" dir="2700000" algn="tl" rotWithShape="0">
                  <a:srgbClr val="000000">
                    <a:alpha val="8000"/>
                  </a:srgbClr>
                </a:outerShdw>
              </a:effectLst>
            </p:spPr>
          </p:sp>
          <p:sp>
            <p:nvSpPr>
              <p:cNvPr id="45" name="Forma libre 44"/>
              <p:cNvSpPr/>
              <p:nvPr/>
            </p:nvSpPr>
            <p:spPr>
              <a:xfrm>
                <a:off x="4318092" y="3684037"/>
                <a:ext cx="362727" cy="63635"/>
              </a:xfrm>
              <a:custGeom>
                <a:avLst/>
                <a:gdLst/>
                <a:ahLst/>
                <a:cxnLst/>
                <a:rect l="0" t="0" r="0" b="0"/>
                <a:pathLst>
                  <a:path w="362727" h="63635">
                    <a:moveTo>
                      <a:pt x="0" y="63635"/>
                    </a:moveTo>
                    <a:lnTo>
                      <a:pt x="362727" y="63635"/>
                    </a:lnTo>
                    <a:lnTo>
                      <a:pt x="362727" y="0"/>
                    </a:lnTo>
                    <a:lnTo>
                      <a:pt x="0" y="0"/>
                    </a:lnTo>
                    <a:lnTo>
                      <a:pt x="0" y="63635"/>
                    </a:lnTo>
                    <a:close/>
                  </a:path>
                </a:pathLst>
              </a:custGeom>
              <a:solidFill>
                <a:srgbClr val="0070C0"/>
              </a:solidFill>
              <a:ln w="7600" cap="flat">
                <a:solidFill>
                  <a:srgbClr val="6D6D6D"/>
                </a:solidFill>
                <a:bevel/>
              </a:ln>
              <a:effectLst>
                <a:outerShdw dist="21496" dir="2700000" algn="tl" rotWithShape="0">
                  <a:srgbClr val="000000">
                    <a:alpha val="8000"/>
                  </a:srgbClr>
                </a:outerShdw>
              </a:effectLst>
            </p:spPr>
          </p:sp>
          <p:sp>
            <p:nvSpPr>
              <p:cNvPr id="46" name="Forma libre 45"/>
              <p:cNvSpPr/>
              <p:nvPr/>
            </p:nvSpPr>
            <p:spPr>
              <a:xfrm>
                <a:off x="4318092" y="3556766"/>
                <a:ext cx="292449" cy="63635"/>
              </a:xfrm>
              <a:custGeom>
                <a:avLst/>
                <a:gdLst/>
                <a:ahLst/>
                <a:cxnLst/>
                <a:rect l="0" t="0" r="0" b="0"/>
                <a:pathLst>
                  <a:path w="292449" h="63635">
                    <a:moveTo>
                      <a:pt x="0" y="63635"/>
                    </a:moveTo>
                    <a:lnTo>
                      <a:pt x="292449" y="63635"/>
                    </a:lnTo>
                    <a:lnTo>
                      <a:pt x="292449" y="0"/>
                    </a:lnTo>
                    <a:lnTo>
                      <a:pt x="0" y="0"/>
                    </a:lnTo>
                    <a:lnTo>
                      <a:pt x="0" y="63635"/>
                    </a:lnTo>
                    <a:close/>
                  </a:path>
                </a:pathLst>
              </a:custGeom>
              <a:solidFill>
                <a:srgbClr val="0070C0"/>
              </a:solidFill>
              <a:ln w="7600" cap="flat">
                <a:solidFill>
                  <a:srgbClr val="6D6D6D"/>
                </a:solidFill>
                <a:bevel/>
              </a:ln>
              <a:effectLst>
                <a:outerShdw dist="21496" dir="2700000" algn="tl" rotWithShape="0">
                  <a:srgbClr val="000000">
                    <a:alpha val="8000"/>
                  </a:srgbClr>
                </a:outerShdw>
              </a:effectLst>
            </p:spPr>
          </p:sp>
          <p:sp>
            <p:nvSpPr>
              <p:cNvPr id="47" name="Forma libre 46"/>
              <p:cNvSpPr/>
              <p:nvPr/>
            </p:nvSpPr>
            <p:spPr>
              <a:xfrm>
                <a:off x="4318092" y="3429497"/>
                <a:ext cx="471545" cy="63635"/>
              </a:xfrm>
              <a:custGeom>
                <a:avLst/>
                <a:gdLst/>
                <a:ahLst/>
                <a:cxnLst/>
                <a:rect l="0" t="0" r="0" b="0"/>
                <a:pathLst>
                  <a:path w="471545" h="63635">
                    <a:moveTo>
                      <a:pt x="0" y="63635"/>
                    </a:moveTo>
                    <a:lnTo>
                      <a:pt x="471545" y="63635"/>
                    </a:lnTo>
                    <a:lnTo>
                      <a:pt x="471545" y="0"/>
                    </a:lnTo>
                    <a:lnTo>
                      <a:pt x="0" y="0"/>
                    </a:lnTo>
                    <a:lnTo>
                      <a:pt x="0" y="63635"/>
                    </a:lnTo>
                    <a:close/>
                  </a:path>
                </a:pathLst>
              </a:custGeom>
              <a:solidFill>
                <a:srgbClr val="0070C0"/>
              </a:solidFill>
              <a:ln w="7600" cap="flat">
                <a:solidFill>
                  <a:srgbClr val="6D6D6D"/>
                </a:solidFill>
                <a:bevel/>
              </a:ln>
              <a:effectLst>
                <a:outerShdw dist="21496" dir="2700000" algn="tl" rotWithShape="0">
                  <a:srgbClr val="000000">
                    <a:alpha val="8000"/>
                  </a:srgbClr>
                </a:outerShdw>
              </a:effectLst>
            </p:spPr>
          </p:sp>
        </p:grpSp>
        <p:sp>
          <p:nvSpPr>
            <p:cNvPr id="48" name="Flecha abajo 47"/>
            <p:cNvSpPr/>
            <p:nvPr/>
          </p:nvSpPr>
          <p:spPr>
            <a:xfrm>
              <a:off x="1969620" y="3423834"/>
              <a:ext cx="462253" cy="36162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9" name="Flecha abajo 48"/>
            <p:cNvSpPr/>
            <p:nvPr/>
          </p:nvSpPr>
          <p:spPr>
            <a:xfrm>
              <a:off x="833682" y="3419491"/>
              <a:ext cx="462253" cy="36162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0" name="Flecha abajo 49"/>
            <p:cNvSpPr/>
            <p:nvPr/>
          </p:nvSpPr>
          <p:spPr>
            <a:xfrm>
              <a:off x="3062220" y="3414921"/>
              <a:ext cx="462253" cy="36162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1" name="Flecha abajo 50"/>
            <p:cNvSpPr/>
            <p:nvPr/>
          </p:nvSpPr>
          <p:spPr>
            <a:xfrm>
              <a:off x="4193759" y="3414921"/>
              <a:ext cx="462253" cy="36162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pic>
        <p:nvPicPr>
          <p:cNvPr id="53" name="Imagen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997" y="484423"/>
            <a:ext cx="2790368" cy="2167901"/>
          </a:xfrm>
          <a:prstGeom prst="rect">
            <a:avLst/>
          </a:prstGeom>
        </p:spPr>
      </p:pic>
      <p:grpSp>
        <p:nvGrpSpPr>
          <p:cNvPr id="58" name="Grupo 57"/>
          <p:cNvGrpSpPr/>
          <p:nvPr/>
        </p:nvGrpSpPr>
        <p:grpSpPr>
          <a:xfrm>
            <a:off x="6350314" y="2943762"/>
            <a:ext cx="4655801" cy="3429304"/>
            <a:chOff x="6461484" y="2999631"/>
            <a:chExt cx="5157825" cy="3819708"/>
          </a:xfrm>
        </p:grpSpPr>
        <p:pic>
          <p:nvPicPr>
            <p:cNvPr id="54" name="Imagen 5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1484" y="2999631"/>
              <a:ext cx="2397886" cy="1862973"/>
            </a:xfrm>
            <a:prstGeom prst="rect">
              <a:avLst/>
            </a:prstGeom>
          </p:spPr>
        </p:pic>
        <p:pic>
          <p:nvPicPr>
            <p:cNvPr id="55" name="Imagen 5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21422" y="2999631"/>
              <a:ext cx="2397886" cy="1841989"/>
            </a:xfrm>
            <a:prstGeom prst="rect">
              <a:avLst/>
            </a:prstGeom>
          </p:spPr>
        </p:pic>
        <p:pic>
          <p:nvPicPr>
            <p:cNvPr id="56" name="Imagen 5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61484" y="4956368"/>
              <a:ext cx="2397886" cy="1862971"/>
            </a:xfrm>
            <a:prstGeom prst="rect">
              <a:avLst/>
            </a:prstGeom>
          </p:spPr>
        </p:pic>
        <p:pic>
          <p:nvPicPr>
            <p:cNvPr id="57" name="Imagen 5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30889" y="4957425"/>
              <a:ext cx="2388420" cy="1860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239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1245"/>
            <a:ext cx="12192000" cy="561675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65157" y="225582"/>
            <a:ext cx="5199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rebuchet MS" panose="020B0603020202020204" pitchFamily="34" charset="0"/>
              </a:rPr>
              <a:t>Scrum…</a:t>
            </a:r>
            <a:endParaRPr lang="es-CO" sz="6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90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38" y="1272020"/>
            <a:ext cx="5525588" cy="368372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CuadroTexto 4"/>
          <p:cNvSpPr txBox="1"/>
          <p:nvPr/>
        </p:nvSpPr>
        <p:spPr>
          <a:xfrm>
            <a:off x="608848" y="256357"/>
            <a:ext cx="5199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Trebuchet MS" panose="020B0603020202020204" pitchFamily="34" charset="0"/>
              </a:rPr>
              <a:t>Costos</a:t>
            </a:r>
            <a:endParaRPr lang="es-CO" sz="6000" dirty="0">
              <a:latin typeface="Trebuchet MS" panose="020B0603020202020204" pitchFamily="34" charset="0"/>
            </a:endParaRPr>
          </a:p>
        </p:txBody>
      </p:sp>
      <p:pic>
        <p:nvPicPr>
          <p:cNvPr id="4098" name="Picture 2" descr="Image result for logo dine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442" y="5113280"/>
            <a:ext cx="1466579" cy="13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5971526" y="790744"/>
            <a:ext cx="64120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Trebuchet MS" panose="020B0603020202020204" pitchFamily="34" charset="0"/>
              </a:rPr>
              <a:t>Inversión</a:t>
            </a:r>
            <a:r>
              <a:rPr lang="en-US" sz="4000" dirty="0" smtClean="0">
                <a:latin typeface="Trebuchet MS" panose="020B0603020202020204" pitchFamily="34" charset="0"/>
              </a:rPr>
              <a:t> aproximada.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 smtClean="0">
                <a:latin typeface="Trebuchet MS" panose="020B0603020202020204" pitchFamily="34" charset="0"/>
              </a:rPr>
              <a:t>6’700.000 COP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4000" dirty="0" smtClean="0">
              <a:latin typeface="Trebuchet MS" panose="020B0603020202020204" pitchFamily="34" charset="0"/>
            </a:endParaRPr>
          </a:p>
          <a:p>
            <a:r>
              <a:rPr lang="en-US" sz="4000" dirty="0" err="1" smtClean="0">
                <a:latin typeface="Trebuchet MS" panose="020B0603020202020204" pitchFamily="34" charset="0"/>
              </a:rPr>
              <a:t>Costo</a:t>
            </a:r>
            <a:r>
              <a:rPr lang="en-US" sz="4000" dirty="0" smtClean="0">
                <a:latin typeface="Trebuchet MS" panose="020B0603020202020204" pitchFamily="34" charset="0"/>
              </a:rPr>
              <a:t> </a:t>
            </a:r>
            <a:r>
              <a:rPr lang="en-US" sz="4000" dirty="0" err="1" smtClean="0">
                <a:latin typeface="Trebuchet MS" panose="020B0603020202020204" pitchFamily="34" charset="0"/>
              </a:rPr>
              <a:t>producción</a:t>
            </a:r>
            <a:r>
              <a:rPr lang="en-US" sz="4000" dirty="0" smtClean="0">
                <a:latin typeface="Trebuchet MS" panose="020B0603020202020204" pitchFamily="34" charset="0"/>
              </a:rPr>
              <a:t> </a:t>
            </a:r>
            <a:r>
              <a:rPr lang="en-US" sz="4000" dirty="0" err="1" smtClean="0">
                <a:latin typeface="Trebuchet MS" panose="020B0603020202020204" pitchFamily="34" charset="0"/>
              </a:rPr>
              <a:t>en</a:t>
            </a:r>
            <a:r>
              <a:rPr lang="en-US" sz="4000" dirty="0" smtClean="0">
                <a:latin typeface="Trebuchet MS" panose="020B0603020202020204" pitchFamily="34" charset="0"/>
              </a:rPr>
              <a:t> masa.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 smtClean="0">
                <a:latin typeface="Trebuchet MS" panose="020B0603020202020204" pitchFamily="34" charset="0"/>
              </a:rPr>
              <a:t>500.000 COP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4000" dirty="0">
              <a:latin typeface="Trebuchet MS" panose="020B0603020202020204" pitchFamily="34" charset="0"/>
            </a:endParaRPr>
          </a:p>
          <a:p>
            <a:r>
              <a:rPr lang="en-US" sz="4000" dirty="0" err="1" smtClean="0">
                <a:latin typeface="Trebuchet MS" panose="020B0603020202020204" pitchFamily="34" charset="0"/>
              </a:rPr>
              <a:t>Precio</a:t>
            </a:r>
            <a:r>
              <a:rPr lang="en-US" sz="4000" dirty="0">
                <a:latin typeface="Trebuchet MS" panose="020B0603020202020204" pitchFamily="34" charset="0"/>
              </a:rPr>
              <a:t> </a:t>
            </a:r>
            <a:r>
              <a:rPr lang="en-US" sz="4000" dirty="0" err="1" smtClean="0">
                <a:latin typeface="Trebuchet MS" panose="020B0603020202020204" pitchFamily="34" charset="0"/>
              </a:rPr>
              <a:t>tentativo</a:t>
            </a:r>
            <a:r>
              <a:rPr lang="en-US" sz="4000" dirty="0" smtClean="0">
                <a:latin typeface="Trebuchet MS" panose="020B0603020202020204" pitchFamily="34" charset="0"/>
              </a:rPr>
              <a:t> de </a:t>
            </a:r>
            <a:r>
              <a:rPr lang="en-US" sz="4000" dirty="0" err="1" smtClean="0">
                <a:latin typeface="Trebuchet MS" panose="020B0603020202020204" pitchFamily="34" charset="0"/>
              </a:rPr>
              <a:t>venta</a:t>
            </a:r>
            <a:r>
              <a:rPr lang="en-US" sz="4000" dirty="0" smtClean="0">
                <a:latin typeface="Trebuchet MS" panose="020B0603020202020204" pitchFamily="34" charset="0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 smtClean="0">
                <a:latin typeface="Trebuchet MS" panose="020B0603020202020204" pitchFamily="34" charset="0"/>
              </a:rPr>
              <a:t>3’000.000 – 5’000.000</a:t>
            </a:r>
          </a:p>
          <a:p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14977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61248" y="1693271"/>
            <a:ext cx="63057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000" b="1" dirty="0" smtClean="0">
                <a:latin typeface="Trebuchet MS" panose="020B0603020202020204" pitchFamily="34" charset="0"/>
              </a:rPr>
              <a:t>Seguridad</a:t>
            </a:r>
            <a:endParaRPr lang="es-CO" sz="4000" b="1" dirty="0" smtClean="0">
              <a:latin typeface="Trebuchet MS" panose="020B0603020202020204" pitchFamily="34" charset="0"/>
            </a:endParaRPr>
          </a:p>
          <a:p>
            <a:r>
              <a:rPr lang="es-CO" sz="2000" dirty="0" smtClean="0">
                <a:latin typeface="Trebuchet MS" panose="020B0603020202020204" pitchFamily="34" charset="0"/>
              </a:rPr>
              <a:t>Hay riesgo presente de choque eléctrico si el paciente u operario están expuestos a un voltaje que exceda 25 VRMS (IEC-601)</a:t>
            </a:r>
            <a:endParaRPr lang="en-US" sz="2000" dirty="0">
              <a:latin typeface="Trebuchet MS" panose="020B0603020202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761248" y="408757"/>
            <a:ext cx="9057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rebuchet MS" panose="020B0603020202020204" pitchFamily="34" charset="0"/>
              </a:rPr>
              <a:t>Criterio de diseño</a:t>
            </a:r>
            <a:endParaRPr lang="es-CO" sz="6000" dirty="0">
              <a:latin typeface="Trebuchet MS" panose="020B0603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892" y="3593338"/>
            <a:ext cx="5994492" cy="275951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761247" y="3593338"/>
            <a:ext cx="4868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 smtClean="0">
                <a:latin typeface="Trebuchet MS" panose="020B0603020202020204" pitchFamily="34" charset="0"/>
              </a:rPr>
              <a:t>Competitividad</a:t>
            </a:r>
            <a:endParaRPr lang="es-CO" sz="3600" dirty="0" smtClean="0">
              <a:latin typeface="Trebuchet MS" panose="020B0603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61247" y="4326765"/>
            <a:ext cx="3249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 smtClean="0">
                <a:latin typeface="Trebuchet MS" panose="020B0603020202020204" pitchFamily="34" charset="0"/>
              </a:rPr>
              <a:t>Entrevistas</a:t>
            </a:r>
            <a:endParaRPr lang="es-CO" sz="3600" dirty="0" smtClean="0">
              <a:latin typeface="Trebuchet MS" panose="020B0603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61246" y="5060192"/>
            <a:ext cx="3249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 smtClean="0">
                <a:latin typeface="Trebuchet MS" panose="020B0603020202020204" pitchFamily="34" charset="0"/>
              </a:rPr>
              <a:t>Limitantes</a:t>
            </a:r>
            <a:endParaRPr lang="es-CO" sz="3600" dirty="0" smtClean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92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0" y="1018902"/>
            <a:ext cx="10946674" cy="560374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61248" y="408757"/>
            <a:ext cx="7546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atin typeface="Trebuchet MS" panose="020B0603020202020204" pitchFamily="34" charset="0"/>
              </a:rPr>
              <a:t>Diagrama</a:t>
            </a:r>
            <a:r>
              <a:rPr lang="en-US" sz="6000" dirty="0" smtClean="0">
                <a:latin typeface="Trebuchet MS" panose="020B0603020202020204" pitchFamily="34" charset="0"/>
              </a:rPr>
              <a:t> de </a:t>
            </a:r>
            <a:r>
              <a:rPr lang="en-US" sz="6000" dirty="0" err="1" smtClean="0">
                <a:latin typeface="Trebuchet MS" panose="020B0603020202020204" pitchFamily="34" charset="0"/>
              </a:rPr>
              <a:t>bloques</a:t>
            </a:r>
            <a:endParaRPr lang="es-CO" sz="6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00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190</Words>
  <Application>Microsoft Office PowerPoint</Application>
  <PresentationFormat>Panorámica</PresentationFormat>
  <Paragraphs>43</Paragraphs>
  <Slides>16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Trebuchet MS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Luzbin</dc:creator>
  <cp:lastModifiedBy>Luzbin</cp:lastModifiedBy>
  <cp:revision>101</cp:revision>
  <dcterms:created xsi:type="dcterms:W3CDTF">2018-06-06T03:02:20Z</dcterms:created>
  <dcterms:modified xsi:type="dcterms:W3CDTF">2018-06-06T07:36:30Z</dcterms:modified>
</cp:coreProperties>
</file>